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57" r:id="rId4"/>
    <p:sldId id="261" r:id="rId5"/>
    <p:sldId id="274" r:id="rId6"/>
    <p:sldId id="298" r:id="rId7"/>
    <p:sldId id="258" r:id="rId8"/>
    <p:sldId id="259" r:id="rId9"/>
    <p:sldId id="262" r:id="rId10"/>
    <p:sldId id="272" r:id="rId11"/>
    <p:sldId id="263" r:id="rId12"/>
    <p:sldId id="264" r:id="rId13"/>
    <p:sldId id="265" r:id="rId14"/>
    <p:sldId id="266" r:id="rId15"/>
    <p:sldId id="267" r:id="rId16"/>
    <p:sldId id="268" r:id="rId17"/>
    <p:sldId id="279" r:id="rId18"/>
    <p:sldId id="270" r:id="rId19"/>
    <p:sldId id="293" r:id="rId20"/>
    <p:sldId id="294" r:id="rId21"/>
    <p:sldId id="277" r:id="rId22"/>
    <p:sldId id="276" r:id="rId23"/>
    <p:sldId id="275" r:id="rId24"/>
    <p:sldId id="269" r:id="rId25"/>
    <p:sldId id="278" r:id="rId26"/>
    <p:sldId id="280" r:id="rId27"/>
    <p:sldId id="281" r:id="rId28"/>
    <p:sldId id="282" r:id="rId29"/>
    <p:sldId id="283" r:id="rId30"/>
    <p:sldId id="286" r:id="rId31"/>
    <p:sldId id="291" r:id="rId32"/>
    <p:sldId id="273" r:id="rId33"/>
    <p:sldId id="290" r:id="rId34"/>
    <p:sldId id="284" r:id="rId35"/>
    <p:sldId id="287" r:id="rId36"/>
    <p:sldId id="288" r:id="rId37"/>
    <p:sldId id="285" r:id="rId38"/>
    <p:sldId id="296" r:id="rId39"/>
    <p:sldId id="297" r:id="rId40"/>
    <p:sldId id="289" r:id="rId41"/>
    <p:sldId id="29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6B310A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74" autoAdjust="0"/>
  </p:normalViewPr>
  <p:slideViewPr>
    <p:cSldViewPr snapToGrid="0">
      <p:cViewPr varScale="1">
        <p:scale>
          <a:sx n="87" d="100"/>
          <a:sy n="87" d="100"/>
        </p:scale>
        <p:origin x="68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24.xml"/><Relationship Id="rId7" Type="http://schemas.openxmlformats.org/officeDocument/2006/relationships/image" Target="../media/image26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.xml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2.png"/><Relationship Id="rId5" Type="http://schemas.openxmlformats.org/officeDocument/2006/relationships/image" Target="../media/image33.jpeg"/><Relationship Id="rId4" Type="http://schemas.openxmlformats.org/officeDocument/2006/relationships/image" Target="../media/image3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2.png"/><Relationship Id="rId5" Type="http://schemas.openxmlformats.org/officeDocument/2006/relationships/image" Target="../media/image33.jpeg"/><Relationship Id="rId4" Type="http://schemas.openxmlformats.org/officeDocument/2006/relationships/image" Target="../media/image36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0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39.png"/><Relationship Id="rId5" Type="http://schemas.openxmlformats.org/officeDocument/2006/relationships/image" Target="../media/image38.wmf"/><Relationship Id="rId4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image" Target="../media/image45.png"/><Relationship Id="rId3" Type="http://schemas.openxmlformats.org/officeDocument/2006/relationships/tags" Target="../tags/tag3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4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43.png"/><Relationship Id="rId5" Type="http://schemas.openxmlformats.org/officeDocument/2006/relationships/tags" Target="../tags/tag39.xml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tags" Target="../tags/tag38.xml"/><Relationship Id="rId9" Type="http://schemas.openxmlformats.org/officeDocument/2006/relationships/image" Target="../media/image38.wmf"/><Relationship Id="rId1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43.xml"/><Relationship Id="rId7" Type="http://schemas.openxmlformats.org/officeDocument/2006/relationships/image" Target="../media/image50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49.png"/><Relationship Id="rId5" Type="http://schemas.openxmlformats.org/officeDocument/2006/relationships/image" Target="../media/image48.emf"/><Relationship Id="rId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image" Target="../media/image1.png"/><Relationship Id="rId18" Type="http://schemas.openxmlformats.org/officeDocument/2006/relationships/image" Target="../media/image58.png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openxmlformats.org/officeDocument/2006/relationships/image" Target="../media/image53.png"/><Relationship Id="rId17" Type="http://schemas.openxmlformats.org/officeDocument/2006/relationships/image" Target="../media/image57.png"/><Relationship Id="rId2" Type="http://schemas.openxmlformats.org/officeDocument/2006/relationships/tags" Target="../tags/tag45.xml"/><Relationship Id="rId16" Type="http://schemas.openxmlformats.org/officeDocument/2006/relationships/image" Target="../media/image56.png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48.xml"/><Relationship Id="rId15" Type="http://schemas.openxmlformats.org/officeDocument/2006/relationships/image" Target="../media/image55.png"/><Relationship Id="rId10" Type="http://schemas.openxmlformats.org/officeDocument/2006/relationships/tags" Target="../tags/tag53.xml"/><Relationship Id="rId19" Type="http://schemas.openxmlformats.org/officeDocument/2006/relationships/image" Target="../media/image59.png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tags" Target="../tags/tag56.xml"/><Relationship Id="rId21" Type="http://schemas.openxmlformats.org/officeDocument/2006/relationships/image" Target="../media/image71.png"/><Relationship Id="rId7" Type="http://schemas.openxmlformats.org/officeDocument/2006/relationships/tags" Target="../tags/tag60.xml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tags" Target="../tags/tag55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61.png"/><Relationship Id="rId5" Type="http://schemas.openxmlformats.org/officeDocument/2006/relationships/tags" Target="../tags/tag58.xml"/><Relationship Id="rId15" Type="http://schemas.openxmlformats.org/officeDocument/2006/relationships/image" Target="../media/image65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69.png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image" Target="../media/image75.png"/><Relationship Id="rId18" Type="http://schemas.openxmlformats.org/officeDocument/2006/relationships/image" Target="../media/image64.png"/><Relationship Id="rId3" Type="http://schemas.openxmlformats.org/officeDocument/2006/relationships/tags" Target="../tags/tag66.xml"/><Relationship Id="rId21" Type="http://schemas.openxmlformats.org/officeDocument/2006/relationships/image" Target="../media/image79.png"/><Relationship Id="rId7" Type="http://schemas.openxmlformats.org/officeDocument/2006/relationships/tags" Target="../tags/tag70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63.png"/><Relationship Id="rId2" Type="http://schemas.openxmlformats.org/officeDocument/2006/relationships/tags" Target="../tags/tag65.xml"/><Relationship Id="rId16" Type="http://schemas.openxmlformats.org/officeDocument/2006/relationships/image" Target="../media/image62.png"/><Relationship Id="rId20" Type="http://schemas.openxmlformats.org/officeDocument/2006/relationships/image" Target="../media/image78.pn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5" Type="http://schemas.openxmlformats.org/officeDocument/2006/relationships/tags" Target="../tags/tag68.xml"/><Relationship Id="rId15" Type="http://schemas.openxmlformats.org/officeDocument/2006/relationships/image" Target="../media/image61.png"/><Relationship Id="rId10" Type="http://schemas.openxmlformats.org/officeDocument/2006/relationships/tags" Target="../tags/tag73.xml"/><Relationship Id="rId19" Type="http://schemas.openxmlformats.org/officeDocument/2006/relationships/image" Target="../media/image77.png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image" Target="../media/image76.png"/><Relationship Id="rId22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12" Type="http://schemas.openxmlformats.org/officeDocument/2006/relationships/image" Target="../media/image64.png"/><Relationship Id="rId17" Type="http://schemas.openxmlformats.org/officeDocument/2006/relationships/image" Target="../media/image85.png"/><Relationship Id="rId2" Type="http://schemas.openxmlformats.org/officeDocument/2006/relationships/tags" Target="../tags/tag76.xml"/><Relationship Id="rId16" Type="http://schemas.openxmlformats.org/officeDocument/2006/relationships/image" Target="../media/image84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79.xml"/><Relationship Id="rId15" Type="http://schemas.openxmlformats.org/officeDocument/2006/relationships/image" Target="../media/image83.png"/><Relationship Id="rId10" Type="http://schemas.openxmlformats.org/officeDocument/2006/relationships/tags" Target="../tags/tag84.xml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tags" Target="../tags/tag87.xml"/><Relationship Id="rId7" Type="http://schemas.openxmlformats.org/officeDocument/2006/relationships/image" Target="../media/image88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87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91.png"/><Relationship Id="rId4" Type="http://schemas.openxmlformats.org/officeDocument/2006/relationships/tags" Target="../tags/tag88.xml"/><Relationship Id="rId9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00.png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image" Target="../media/image99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image" Target="../media/image98.png"/><Relationship Id="rId5" Type="http://schemas.openxmlformats.org/officeDocument/2006/relationships/tags" Target="../tags/tag96.xml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tags" Target="../tags/tag95.xml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101.xml"/><Relationship Id="rId7" Type="http://schemas.openxmlformats.org/officeDocument/2006/relationships/image" Target="../media/image103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64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tags" Target="../tags/tag105.xml"/><Relationship Id="rId7" Type="http://schemas.openxmlformats.org/officeDocument/2006/relationships/image" Target="../media/image104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98.png"/><Relationship Id="rId5" Type="http://schemas.openxmlformats.org/officeDocument/2006/relationships/tags" Target="../tags/tag107.xml"/><Relationship Id="rId10" Type="http://schemas.openxmlformats.org/officeDocument/2006/relationships/image" Target="../media/image106.png"/><Relationship Id="rId4" Type="http://schemas.openxmlformats.org/officeDocument/2006/relationships/tags" Target="../tags/tag106.xml"/><Relationship Id="rId9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5" Type="http://schemas.openxmlformats.org/officeDocument/2006/relationships/image" Target="../media/image81.png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tags" Target="../tags/tag3.xml"/><Relationship Id="rId16" Type="http://schemas.openxmlformats.org/officeDocument/2006/relationships/image" Target="../media/image8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.png"/><Relationship Id="rId5" Type="http://schemas.openxmlformats.org/officeDocument/2006/relationships/tags" Target="../tags/tag6.xml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7.xml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9.png"/><Relationship Id="rId5" Type="http://schemas.openxmlformats.org/officeDocument/2006/relationships/tags" Target="../tags/tag19.xml"/><Relationship Id="rId10" Type="http://schemas.openxmlformats.org/officeDocument/2006/relationships/image" Target="../media/image18.png"/><Relationship Id="rId4" Type="http://schemas.openxmlformats.org/officeDocument/2006/relationships/tags" Target="../tags/tag18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ACE5488-31D4-4272-BC51-87C1DFC9FB1C}"/>
              </a:ext>
            </a:extLst>
          </p:cNvPr>
          <p:cNvGrpSpPr/>
          <p:nvPr/>
        </p:nvGrpSpPr>
        <p:grpSpPr>
          <a:xfrm>
            <a:off x="3026545" y="202972"/>
            <a:ext cx="6808374" cy="5743524"/>
            <a:chOff x="3026545" y="202972"/>
            <a:chExt cx="6808374" cy="57435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DC7ECC4-E80E-4150-B07D-1BF0AF14FF15}"/>
                </a:ext>
              </a:extLst>
            </p:cNvPr>
            <p:cNvGrpSpPr/>
            <p:nvPr/>
          </p:nvGrpSpPr>
          <p:grpSpPr>
            <a:xfrm>
              <a:off x="3026545" y="202972"/>
              <a:ext cx="6808374" cy="5743524"/>
              <a:chOff x="3026545" y="202972"/>
              <a:chExt cx="6808374" cy="5743524"/>
            </a:xfrm>
          </p:grpSpPr>
          <p:sp>
            <p:nvSpPr>
              <p:cNvPr id="4" name="Freeform 6 1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516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581990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 2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81990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 3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649151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 4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038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606049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417285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7161597" y="4749167"/>
                <a:ext cx="1464243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4" name="Left Brace 33">
                <a:extLst>
                  <a:ext uri="{FF2B5EF4-FFF2-40B4-BE49-F238E27FC236}">
                    <a16:creationId xmlns:a16="http://schemas.microsoft.com/office/drawing/2014/main" id="{B8EF78AB-346D-4CF7-8EEB-E3057A374572}"/>
                  </a:ext>
                </a:extLst>
              </p:cNvPr>
              <p:cNvSpPr/>
              <p:nvPr/>
            </p:nvSpPr>
            <p:spPr>
              <a:xfrm>
                <a:off x="5699760" y="4890520"/>
                <a:ext cx="697229" cy="268610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D3FA000-A957-4520-ADA1-905F8017891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6780" y="4937124"/>
                <a:ext cx="620190" cy="245333"/>
              </a:xfrm>
              <a:prstGeom prst="rect">
                <a:avLst/>
              </a:prstGeom>
            </p:spPr>
          </p:pic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34C00208-D46E-44FF-8D1A-28B6EEFBB41C}"/>
                  </a:ext>
                </a:extLst>
              </p:cNvPr>
              <p:cNvSpPr/>
              <p:nvPr/>
            </p:nvSpPr>
            <p:spPr>
              <a:xfrm>
                <a:off x="4010351" y="1150655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11223B-1869-4658-93A7-78A406CDFA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2373408"/>
                <a:ext cx="682666" cy="210285"/>
              </a:xfrm>
              <a:prstGeom prst="rect">
                <a:avLst/>
              </a:prstGeom>
            </p:spPr>
          </p:pic>
          <p:sp>
            <p:nvSpPr>
              <p:cNvPr id="40" name="Left Brace 39">
                <a:extLst>
                  <a:ext uri="{FF2B5EF4-FFF2-40B4-BE49-F238E27FC236}">
                    <a16:creationId xmlns:a16="http://schemas.microsoft.com/office/drawing/2014/main" id="{3C62ECCA-C254-43FB-B7FE-23AC3E40E10E}"/>
                  </a:ext>
                </a:extLst>
              </p:cNvPr>
              <p:cNvSpPr/>
              <p:nvPr/>
            </p:nvSpPr>
            <p:spPr>
              <a:xfrm rot="5400000">
                <a:off x="5772176" y="-715540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E842E39-BE55-4729-BF85-4381FDA3F9C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454" y="202972"/>
                <a:ext cx="707047" cy="21180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9F2C27A-2210-421A-B020-080E07B107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5414688"/>
                <a:ext cx="6808374" cy="531808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33214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1379410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0688A6-F28A-41EA-8D7F-1D83F8F1144F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C0D054-AE49-416E-A8E2-9A95A59FDFFE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86C0B1-38B3-40E5-9F82-42EFDDBF96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9320" y="3802682"/>
                <a:ext cx="485550" cy="39752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85004F4-E4FE-4AD0-B225-851BEFEDF821}"/>
              </a:ext>
            </a:extLst>
          </p:cNvPr>
          <p:cNvGrpSpPr/>
          <p:nvPr/>
        </p:nvGrpSpPr>
        <p:grpSpPr>
          <a:xfrm>
            <a:off x="1162356" y="-1068070"/>
            <a:ext cx="10037223" cy="8367981"/>
            <a:chOff x="-625804" y="-1819910"/>
            <a:chExt cx="10037223" cy="8367981"/>
          </a:xfrm>
        </p:grpSpPr>
        <p:sp>
          <p:nvSpPr>
            <p:cNvPr id="473" name="Rectangle 185">
              <a:extLst>
                <a:ext uri="{FF2B5EF4-FFF2-40B4-BE49-F238E27FC236}">
                  <a16:creationId xmlns:a16="http://schemas.microsoft.com/office/drawing/2014/main" id="{830953B6-AC28-45B7-AEC2-564A76A8F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07" y="5391301"/>
              <a:ext cx="669676" cy="1129514"/>
            </a:xfrm>
            <a:prstGeom prst="rect">
              <a:avLst/>
            </a:prstGeom>
            <a:solidFill>
              <a:srgbClr val="8EAED2"/>
            </a:solidFill>
            <a:ln w="12700" algn="ctr">
              <a:solidFill>
                <a:schemeClr val="bg2"/>
              </a:solidFill>
              <a:round/>
              <a:headEnd type="none" w="lg" len="med"/>
              <a:tailEnd type="none" w="lg" len="med"/>
            </a:ln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D07911EB-3E10-4A75-8CCE-DEB53F7707DD}"/>
                </a:ext>
              </a:extLst>
            </p:cNvPr>
            <p:cNvGrpSpPr/>
            <p:nvPr/>
          </p:nvGrpSpPr>
          <p:grpSpPr>
            <a:xfrm>
              <a:off x="-625804" y="-1819910"/>
              <a:ext cx="10037223" cy="8367981"/>
              <a:chOff x="-625804" y="-438150"/>
              <a:chExt cx="10037223" cy="8367981"/>
            </a:xfrm>
          </p:grpSpPr>
          <p:sp>
            <p:nvSpPr>
              <p:cNvPr id="238" name="Rectangle 194">
                <a:extLst>
                  <a:ext uri="{FF2B5EF4-FFF2-40B4-BE49-F238E27FC236}">
                    <a16:creationId xmlns:a16="http://schemas.microsoft.com/office/drawing/2014/main" id="{8C1793F6-5BDD-4E96-AEBB-A0E68F78A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9949" y="2886074"/>
                <a:ext cx="209895" cy="4928616"/>
              </a:xfrm>
              <a:prstGeom prst="rect">
                <a:avLst/>
              </a:prstGeom>
              <a:noFill/>
              <a:ln w="28575" algn="ctr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39" name="Rectangle 112 1">
                <a:extLst>
                  <a:ext uri="{FF2B5EF4-FFF2-40B4-BE49-F238E27FC236}">
                    <a16:creationId xmlns:a16="http://schemas.microsoft.com/office/drawing/2014/main" id="{C6F5ACD1-1DF5-4E3A-9481-A28B168D8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5506" y="7271858"/>
                <a:ext cx="201189" cy="523875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Rectangle 112 2">
                <a:extLst>
                  <a:ext uri="{FF2B5EF4-FFF2-40B4-BE49-F238E27FC236}">
                    <a16:creationId xmlns:a16="http://schemas.microsoft.com/office/drawing/2014/main" id="{87AC59D1-A1C9-4312-8A3E-F6BCE59E7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9106" y="6410155"/>
                <a:ext cx="646113" cy="523875"/>
              </a:xfrm>
              <a:prstGeom prst="rect">
                <a:avLst/>
              </a:prstGeom>
              <a:solidFill>
                <a:srgbClr val="8EAED2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Rectangle 185">
                <a:extLst>
                  <a:ext uri="{FF2B5EF4-FFF2-40B4-BE49-F238E27FC236}">
                    <a16:creationId xmlns:a16="http://schemas.microsoft.com/office/drawing/2014/main" id="{BF8E6E5A-0526-466A-8894-B0712E4AB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4169" y="4303713"/>
                <a:ext cx="3118239" cy="207302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42" name="Line 117 1">
                <a:extLst>
                  <a:ext uri="{FF2B5EF4-FFF2-40B4-BE49-F238E27FC236}">
                    <a16:creationId xmlns:a16="http://schemas.microsoft.com/office/drawing/2014/main" id="{2559A852-263F-435F-99BD-107052CF59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97850" y="60381"/>
                <a:ext cx="0" cy="418381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 119">
                <a:extLst>
                  <a:ext uri="{FF2B5EF4-FFF2-40B4-BE49-F238E27FC236}">
                    <a16:creationId xmlns:a16="http://schemas.microsoft.com/office/drawing/2014/main" id="{F4D45122-51E1-4D18-81D8-E5FB9DA796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4744" y="3140075"/>
                <a:ext cx="3328231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 127">
                <a:extLst>
                  <a:ext uri="{FF2B5EF4-FFF2-40B4-BE49-F238E27FC236}">
                    <a16:creationId xmlns:a16="http://schemas.microsoft.com/office/drawing/2014/main" id="{85D18D71-B98A-46FE-9823-30D77EE5A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78238" y="39688"/>
                <a:ext cx="4529137" cy="374650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5" name="Line 198">
                <a:extLst>
                  <a:ext uri="{FF2B5EF4-FFF2-40B4-BE49-F238E27FC236}">
                    <a16:creationId xmlns:a16="http://schemas.microsoft.com/office/drawing/2014/main" id="{9F02CEDD-8A5F-4FBF-9FBD-369DD0F78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85900" y="1988820"/>
                <a:ext cx="0" cy="11544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Rectangle 115">
                <a:extLst>
                  <a:ext uri="{FF2B5EF4-FFF2-40B4-BE49-F238E27FC236}">
                    <a16:creationId xmlns:a16="http://schemas.microsoft.com/office/drawing/2014/main" id="{F2906380-5C03-46D6-B8CD-E47F41A31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6540" y="4149306"/>
                <a:ext cx="822622" cy="350748"/>
              </a:xfrm>
              <a:prstGeom prst="rect">
                <a:avLst/>
              </a:prstGeom>
              <a:solidFill>
                <a:srgbClr val="F14343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9FF1ED10-A098-47FF-BE76-CF6922AD04F8}"/>
                  </a:ext>
                </a:extLst>
              </p:cNvPr>
              <p:cNvGrpSpPr/>
              <p:nvPr/>
            </p:nvGrpSpPr>
            <p:grpSpPr>
              <a:xfrm>
                <a:off x="6472238" y="4264025"/>
                <a:ext cx="328612" cy="1816141"/>
                <a:chOff x="6472238" y="4264025"/>
                <a:chExt cx="328612" cy="2157413"/>
              </a:xfrm>
            </p:grpSpPr>
            <p:pic>
              <p:nvPicPr>
                <p:cNvPr id="248" name="Picture 23">
                  <a:extLst>
                    <a:ext uri="{FF2B5EF4-FFF2-40B4-BE49-F238E27FC236}">
                      <a16:creationId xmlns:a16="http://schemas.microsoft.com/office/drawing/2014/main" id="{6DA64CBE-15F1-4EB9-B718-B9625CC617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472238" y="4264025"/>
                  <a:ext cx="130175" cy="21574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grpSp>
              <p:nvGrpSpPr>
                <p:cNvPr id="249" name="Group 24">
                  <a:extLst>
                    <a:ext uri="{FF2B5EF4-FFF2-40B4-BE49-F238E27FC236}">
                      <a16:creationId xmlns:a16="http://schemas.microsoft.com/office/drawing/2014/main" id="{B8EB0F7C-102C-4979-9653-FE5A656CDA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646863" y="4275138"/>
                  <a:ext cx="153987" cy="2084387"/>
                  <a:chOff x="3703" y="1140"/>
                  <a:chExt cx="144" cy="1959"/>
                </a:xfrm>
              </p:grpSpPr>
              <p:sp>
                <p:nvSpPr>
                  <p:cNvPr id="250" name="Line 25">
                    <a:extLst>
                      <a:ext uri="{FF2B5EF4-FFF2-40B4-BE49-F238E27FC236}">
                        <a16:creationId xmlns:a16="http://schemas.microsoft.com/office/drawing/2014/main" id="{F4E96B9D-CAB8-401E-B024-6EAA5190CE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524"/>
                    <a:ext cx="0" cy="157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Line 26">
                    <a:extLst>
                      <a:ext uri="{FF2B5EF4-FFF2-40B4-BE49-F238E27FC236}">
                        <a16:creationId xmlns:a16="http://schemas.microsoft.com/office/drawing/2014/main" id="{B9BCEAE0-403A-4E34-929C-BC362B8EF6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61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2" name="Line 27">
                    <a:extLst>
                      <a:ext uri="{FF2B5EF4-FFF2-40B4-BE49-F238E27FC236}">
                        <a16:creationId xmlns:a16="http://schemas.microsoft.com/office/drawing/2014/main" id="{D64E1A4E-B740-480A-9188-BECDE6F096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52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28">
                    <a:extLst>
                      <a:ext uri="{FF2B5EF4-FFF2-40B4-BE49-F238E27FC236}">
                        <a16:creationId xmlns:a16="http://schemas.microsoft.com/office/drawing/2014/main" id="{5FDA7D53-797F-440E-AABE-9C4DBFFBD3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42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4" name="Line 29">
                    <a:extLst>
                      <a:ext uri="{FF2B5EF4-FFF2-40B4-BE49-F238E27FC236}">
                        <a16:creationId xmlns:a16="http://schemas.microsoft.com/office/drawing/2014/main" id="{D6C5F092-A8F0-4724-A6C5-2ABE3F5A195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33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Line 30">
                    <a:extLst>
                      <a:ext uri="{FF2B5EF4-FFF2-40B4-BE49-F238E27FC236}">
                        <a16:creationId xmlns:a16="http://schemas.microsoft.com/office/drawing/2014/main" id="{C4AAA7F0-0A56-463B-9ED8-3556426DFB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6" name="Line 31">
                    <a:extLst>
                      <a:ext uri="{FF2B5EF4-FFF2-40B4-BE49-F238E27FC236}">
                        <a16:creationId xmlns:a16="http://schemas.microsoft.com/office/drawing/2014/main" id="{4B7550E8-45D1-4FF9-BA2B-98E7E6FF09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32">
                    <a:extLst>
                      <a:ext uri="{FF2B5EF4-FFF2-40B4-BE49-F238E27FC236}">
                        <a16:creationId xmlns:a16="http://schemas.microsoft.com/office/drawing/2014/main" id="{CEF04618-F0F7-4FF4-8697-9230F7E305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33">
                    <a:extLst>
                      <a:ext uri="{FF2B5EF4-FFF2-40B4-BE49-F238E27FC236}">
                        <a16:creationId xmlns:a16="http://schemas.microsoft.com/office/drawing/2014/main" id="{86ECBE3B-299D-4C99-8A90-EA04C23744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34">
                    <a:extLst>
                      <a:ext uri="{FF2B5EF4-FFF2-40B4-BE49-F238E27FC236}">
                        <a16:creationId xmlns:a16="http://schemas.microsoft.com/office/drawing/2014/main" id="{3B48BFED-5028-488E-A5EB-C7C6876C74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0" name="Line 35">
                    <a:extLst>
                      <a:ext uri="{FF2B5EF4-FFF2-40B4-BE49-F238E27FC236}">
                        <a16:creationId xmlns:a16="http://schemas.microsoft.com/office/drawing/2014/main" id="{A0686B59-4B18-4912-A829-3CF7B1AAAF0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Line 36">
                    <a:extLst>
                      <a:ext uri="{FF2B5EF4-FFF2-40B4-BE49-F238E27FC236}">
                        <a16:creationId xmlns:a16="http://schemas.microsoft.com/office/drawing/2014/main" id="{CEF65551-C90B-4EA3-A051-2F384B88E2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2" name="Line 37">
                    <a:extLst>
                      <a:ext uri="{FF2B5EF4-FFF2-40B4-BE49-F238E27FC236}">
                        <a16:creationId xmlns:a16="http://schemas.microsoft.com/office/drawing/2014/main" id="{8C04E0AD-A18D-48B1-8A1D-A9AC1E193A0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3" name="Line 38">
                    <a:extLst>
                      <a:ext uri="{FF2B5EF4-FFF2-40B4-BE49-F238E27FC236}">
                        <a16:creationId xmlns:a16="http://schemas.microsoft.com/office/drawing/2014/main" id="{59557013-40AF-4893-8C3C-2DE3E621ED2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57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4" name="Line 39">
                    <a:extLst>
                      <a:ext uri="{FF2B5EF4-FFF2-40B4-BE49-F238E27FC236}">
                        <a16:creationId xmlns:a16="http://schemas.microsoft.com/office/drawing/2014/main" id="{30108BDB-A4BB-4E7E-B17C-FB7AB73B7E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47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5" name="Line 40">
                    <a:extLst>
                      <a:ext uri="{FF2B5EF4-FFF2-40B4-BE49-F238E27FC236}">
                        <a16:creationId xmlns:a16="http://schemas.microsoft.com/office/drawing/2014/main" id="{46F296E5-113E-48B2-AC0E-1359D8DDF6F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37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6" name="Line 41">
                    <a:extLst>
                      <a:ext uri="{FF2B5EF4-FFF2-40B4-BE49-F238E27FC236}">
                        <a16:creationId xmlns:a16="http://schemas.microsoft.com/office/drawing/2014/main" id="{B896317A-0C54-4CBA-936B-366A1FE4C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28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7" name="Line 42">
                    <a:extLst>
                      <a:ext uri="{FF2B5EF4-FFF2-40B4-BE49-F238E27FC236}">
                        <a16:creationId xmlns:a16="http://schemas.microsoft.com/office/drawing/2014/main" id="{F2FBE0AB-ED3A-4F6F-AF82-9B728DD73F7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8" name="Line 43">
                    <a:extLst>
                      <a:ext uri="{FF2B5EF4-FFF2-40B4-BE49-F238E27FC236}">
                        <a16:creationId xmlns:a16="http://schemas.microsoft.com/office/drawing/2014/main" id="{6428513F-5ECA-4841-881D-2463399C24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9" name="Line 44">
                    <a:extLst>
                      <a:ext uri="{FF2B5EF4-FFF2-40B4-BE49-F238E27FC236}">
                        <a16:creationId xmlns:a16="http://schemas.microsoft.com/office/drawing/2014/main" id="{B97BFB01-9A41-4D76-82CC-611B8F9617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0" name="Line 45">
                    <a:extLst>
                      <a:ext uri="{FF2B5EF4-FFF2-40B4-BE49-F238E27FC236}">
                        <a16:creationId xmlns:a16="http://schemas.microsoft.com/office/drawing/2014/main" id="{240E811A-3A91-41B2-819B-52CA6260B65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1" name="Line 46">
                    <a:extLst>
                      <a:ext uri="{FF2B5EF4-FFF2-40B4-BE49-F238E27FC236}">
                        <a16:creationId xmlns:a16="http://schemas.microsoft.com/office/drawing/2014/main" id="{8CFB7C6B-79B1-448E-90E7-D7F91E0A7B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Line 47">
                    <a:extLst>
                      <a:ext uri="{FF2B5EF4-FFF2-40B4-BE49-F238E27FC236}">
                        <a16:creationId xmlns:a16="http://schemas.microsoft.com/office/drawing/2014/main" id="{7D5F3E21-1B7D-4DA7-BFD3-B723052F8F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3" name="Line 48">
                    <a:extLst>
                      <a:ext uri="{FF2B5EF4-FFF2-40B4-BE49-F238E27FC236}">
                        <a16:creationId xmlns:a16="http://schemas.microsoft.com/office/drawing/2014/main" id="{B28D799E-7881-4E74-BF50-DD1EDF982E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4" name="Line 49">
                    <a:extLst>
                      <a:ext uri="{FF2B5EF4-FFF2-40B4-BE49-F238E27FC236}">
                        <a16:creationId xmlns:a16="http://schemas.microsoft.com/office/drawing/2014/main" id="{33C18E8F-A86D-47BA-AA13-01361345DD5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140"/>
                    <a:ext cx="0" cy="110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5" name="Line 50">
                    <a:extLst>
                      <a:ext uri="{FF2B5EF4-FFF2-40B4-BE49-F238E27FC236}">
                        <a16:creationId xmlns:a16="http://schemas.microsoft.com/office/drawing/2014/main" id="{9B511123-1BE5-49DE-90B6-3B96649793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6" name="Line 51">
                    <a:extLst>
                      <a:ext uri="{FF2B5EF4-FFF2-40B4-BE49-F238E27FC236}">
                        <a16:creationId xmlns:a16="http://schemas.microsoft.com/office/drawing/2014/main" id="{0FFEBA3B-41FC-4DF6-B657-7C97EDDA7B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7" name="Line 52">
                    <a:extLst>
                      <a:ext uri="{FF2B5EF4-FFF2-40B4-BE49-F238E27FC236}">
                        <a16:creationId xmlns:a16="http://schemas.microsoft.com/office/drawing/2014/main" id="{62A945A9-458F-4FA4-9F26-1192707D62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8" name="Line 53">
                    <a:extLst>
                      <a:ext uri="{FF2B5EF4-FFF2-40B4-BE49-F238E27FC236}">
                        <a16:creationId xmlns:a16="http://schemas.microsoft.com/office/drawing/2014/main" id="{142A7C01-84FE-4597-910C-2B8230F4EEB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9" name="Line 54">
                    <a:extLst>
                      <a:ext uri="{FF2B5EF4-FFF2-40B4-BE49-F238E27FC236}">
                        <a16:creationId xmlns:a16="http://schemas.microsoft.com/office/drawing/2014/main" id="{41773346-0D8A-496E-8D51-AEDFD1898B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0" name="Line 55">
                    <a:extLst>
                      <a:ext uri="{FF2B5EF4-FFF2-40B4-BE49-F238E27FC236}">
                        <a16:creationId xmlns:a16="http://schemas.microsoft.com/office/drawing/2014/main" id="{4AAF3644-4641-43B6-802F-C326A91DCA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1" name="Line 56">
                    <a:extLst>
                      <a:ext uri="{FF2B5EF4-FFF2-40B4-BE49-F238E27FC236}">
                        <a16:creationId xmlns:a16="http://schemas.microsoft.com/office/drawing/2014/main" id="{7E8CD003-D5D4-4B92-B8C6-265182F813F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2" name="Line 57">
                    <a:extLst>
                      <a:ext uri="{FF2B5EF4-FFF2-40B4-BE49-F238E27FC236}">
                        <a16:creationId xmlns:a16="http://schemas.microsoft.com/office/drawing/2014/main" id="{4C95A993-F7D0-499B-B985-42D64C62009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3" name="Line 58">
                    <a:extLst>
                      <a:ext uri="{FF2B5EF4-FFF2-40B4-BE49-F238E27FC236}">
                        <a16:creationId xmlns:a16="http://schemas.microsoft.com/office/drawing/2014/main" id="{ABAEBB15-928E-4105-820E-25949F1C12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46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4" name="Line 59">
                    <a:extLst>
                      <a:ext uri="{FF2B5EF4-FFF2-40B4-BE49-F238E27FC236}">
                        <a16:creationId xmlns:a16="http://schemas.microsoft.com/office/drawing/2014/main" id="{7C5D2EF8-5CBD-497C-BDE2-82110354E4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37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5" name="Line 60">
                    <a:extLst>
                      <a:ext uri="{FF2B5EF4-FFF2-40B4-BE49-F238E27FC236}">
                        <a16:creationId xmlns:a16="http://schemas.microsoft.com/office/drawing/2014/main" id="{4CF373AB-8A92-4BE9-B29C-64A7B21100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27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6" name="Line 61">
                    <a:extLst>
                      <a:ext uri="{FF2B5EF4-FFF2-40B4-BE49-F238E27FC236}">
                        <a16:creationId xmlns:a16="http://schemas.microsoft.com/office/drawing/2014/main" id="{5B49A8AE-5F6D-4114-94DE-425F5E31C4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17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7" name="Line 62">
                    <a:extLst>
                      <a:ext uri="{FF2B5EF4-FFF2-40B4-BE49-F238E27FC236}">
                        <a16:creationId xmlns:a16="http://schemas.microsoft.com/office/drawing/2014/main" id="{B93905CD-594B-4F81-B2D6-569DC19E13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8" name="Line 63">
                    <a:extLst>
                      <a:ext uri="{FF2B5EF4-FFF2-40B4-BE49-F238E27FC236}">
                        <a16:creationId xmlns:a16="http://schemas.microsoft.com/office/drawing/2014/main" id="{A4C2B026-F41A-49CD-8EEA-B55D34FD0A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9" name="Line 64">
                    <a:extLst>
                      <a:ext uri="{FF2B5EF4-FFF2-40B4-BE49-F238E27FC236}">
                        <a16:creationId xmlns:a16="http://schemas.microsoft.com/office/drawing/2014/main" id="{9AB1837B-F035-455F-B0CF-836D9DA7E1A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0" name="Line 65">
                    <a:extLst>
                      <a:ext uri="{FF2B5EF4-FFF2-40B4-BE49-F238E27FC236}">
                        <a16:creationId xmlns:a16="http://schemas.microsoft.com/office/drawing/2014/main" id="{1FCCCB60-DAE6-457B-807F-64B7413263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1" name="Line 66">
                    <a:extLst>
                      <a:ext uri="{FF2B5EF4-FFF2-40B4-BE49-F238E27FC236}">
                        <a16:creationId xmlns:a16="http://schemas.microsoft.com/office/drawing/2014/main" id="{E1D79A07-E6AF-4724-94AE-FCFB7355B3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2" name="Line 67">
                    <a:extLst>
                      <a:ext uri="{FF2B5EF4-FFF2-40B4-BE49-F238E27FC236}">
                        <a16:creationId xmlns:a16="http://schemas.microsoft.com/office/drawing/2014/main" id="{144C33B9-E52D-458B-9193-AC71A050AB8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3" name="Line 68">
                    <a:extLst>
                      <a:ext uri="{FF2B5EF4-FFF2-40B4-BE49-F238E27FC236}">
                        <a16:creationId xmlns:a16="http://schemas.microsoft.com/office/drawing/2014/main" id="{09D76A49-2CD9-42B7-BD6D-9729FA5FB7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4" name="Line 69">
                    <a:extLst>
                      <a:ext uri="{FF2B5EF4-FFF2-40B4-BE49-F238E27FC236}">
                        <a16:creationId xmlns:a16="http://schemas.microsoft.com/office/drawing/2014/main" id="{726D0B30-DAD9-4616-B1DC-C82F9D4C62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51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5" name="Line 70">
                    <a:extLst>
                      <a:ext uri="{FF2B5EF4-FFF2-40B4-BE49-F238E27FC236}">
                        <a16:creationId xmlns:a16="http://schemas.microsoft.com/office/drawing/2014/main" id="{589459CF-AC8A-4DE9-82F2-252F188436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41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6" name="Line 71">
                    <a:extLst>
                      <a:ext uri="{FF2B5EF4-FFF2-40B4-BE49-F238E27FC236}">
                        <a16:creationId xmlns:a16="http://schemas.microsoft.com/office/drawing/2014/main" id="{C0F48EE8-EC79-42BB-A16E-90B3012385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32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7" name="Line 72">
                    <a:extLst>
                      <a:ext uri="{FF2B5EF4-FFF2-40B4-BE49-F238E27FC236}">
                        <a16:creationId xmlns:a16="http://schemas.microsoft.com/office/drawing/2014/main" id="{72F80974-50EF-40F5-B72F-49E46AA6C3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22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8" name="Line 73">
                    <a:extLst>
                      <a:ext uri="{FF2B5EF4-FFF2-40B4-BE49-F238E27FC236}">
                        <a16:creationId xmlns:a16="http://schemas.microsoft.com/office/drawing/2014/main" id="{03F81571-EB60-4CD3-BA99-930EED81A44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9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9" name="Line 74">
                    <a:extLst>
                      <a:ext uri="{FF2B5EF4-FFF2-40B4-BE49-F238E27FC236}">
                        <a16:creationId xmlns:a16="http://schemas.microsoft.com/office/drawing/2014/main" id="{168FD358-44ED-47D1-BD26-CB1B5657AC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0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0" name="Line 75">
                    <a:extLst>
                      <a:ext uri="{FF2B5EF4-FFF2-40B4-BE49-F238E27FC236}">
                        <a16:creationId xmlns:a16="http://schemas.microsoft.com/office/drawing/2014/main" id="{B5EBF180-1766-48F7-AFCB-9299EF7278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90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1" name="Line 76">
                    <a:extLst>
                      <a:ext uri="{FF2B5EF4-FFF2-40B4-BE49-F238E27FC236}">
                        <a16:creationId xmlns:a16="http://schemas.microsoft.com/office/drawing/2014/main" id="{8780A9F9-FEA6-4AAC-9001-90F6F9E71B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81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2" name="Line 77">
                    <a:extLst>
                      <a:ext uri="{FF2B5EF4-FFF2-40B4-BE49-F238E27FC236}">
                        <a16:creationId xmlns:a16="http://schemas.microsoft.com/office/drawing/2014/main" id="{9BC92829-570E-4170-9BC2-6ADD3C68E6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71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3" name="Line 78">
                    <a:extLst>
                      <a:ext uri="{FF2B5EF4-FFF2-40B4-BE49-F238E27FC236}">
                        <a16:creationId xmlns:a16="http://schemas.microsoft.com/office/drawing/2014/main" id="{39ECCDB3-7624-4F1B-BA0E-4A90321A94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305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4" name="Line 79">
                    <a:extLst>
                      <a:ext uri="{FF2B5EF4-FFF2-40B4-BE49-F238E27FC236}">
                        <a16:creationId xmlns:a16="http://schemas.microsoft.com/office/drawing/2014/main" id="{A7D1B0A7-4C83-4242-96F7-4FE1E6800A0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95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5" name="Line 80">
                    <a:extLst>
                      <a:ext uri="{FF2B5EF4-FFF2-40B4-BE49-F238E27FC236}">
                        <a16:creationId xmlns:a16="http://schemas.microsoft.com/office/drawing/2014/main" id="{4B904A2F-116C-48B7-BDF3-A3FFBE8E1C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85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6" name="Line 81">
                    <a:extLst>
                      <a:ext uri="{FF2B5EF4-FFF2-40B4-BE49-F238E27FC236}">
                        <a16:creationId xmlns:a16="http://schemas.microsoft.com/office/drawing/2014/main" id="{57CD8BCE-2D6F-4554-BCCE-1E3144242C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76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7" name="Line 82">
                    <a:extLst>
                      <a:ext uri="{FF2B5EF4-FFF2-40B4-BE49-F238E27FC236}">
                        <a16:creationId xmlns:a16="http://schemas.microsoft.com/office/drawing/2014/main" id="{3D8480A1-9158-4C34-AAB1-13D63932A2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66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8" name="Group 83">
                <a:extLst>
                  <a:ext uri="{FF2B5EF4-FFF2-40B4-BE49-F238E27FC236}">
                    <a16:creationId xmlns:a16="http://schemas.microsoft.com/office/drawing/2014/main" id="{C956B0FF-40B8-4C0F-9D7B-12E72AEC04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27838" y="5943775"/>
                <a:ext cx="620712" cy="88900"/>
                <a:chOff x="4147" y="3703"/>
                <a:chExt cx="391" cy="56"/>
              </a:xfrm>
            </p:grpSpPr>
            <p:sp>
              <p:nvSpPr>
                <p:cNvPr id="309" name="Oval 84">
                  <a:extLst>
                    <a:ext uri="{FF2B5EF4-FFF2-40B4-BE49-F238E27FC236}">
                      <a16:creationId xmlns:a16="http://schemas.microsoft.com/office/drawing/2014/main" id="{E338973E-72F5-4222-AA46-1551AC238F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7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Oval 85">
                  <a:extLst>
                    <a:ext uri="{FF2B5EF4-FFF2-40B4-BE49-F238E27FC236}">
                      <a16:creationId xmlns:a16="http://schemas.microsoft.com/office/drawing/2014/main" id="{BC98B83C-7126-43FD-9469-8E5F534734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Oval 86">
                  <a:extLst>
                    <a:ext uri="{FF2B5EF4-FFF2-40B4-BE49-F238E27FC236}">
                      <a16:creationId xmlns:a16="http://schemas.microsoft.com/office/drawing/2014/main" id="{D9791F23-C912-41AD-909C-05480FC423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4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Oval 87">
                  <a:extLst>
                    <a:ext uri="{FF2B5EF4-FFF2-40B4-BE49-F238E27FC236}">
                      <a16:creationId xmlns:a16="http://schemas.microsoft.com/office/drawing/2014/main" id="{CE646C9E-A1A6-4EFA-A9EE-38ADF0A312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8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Oval 88">
                  <a:extLst>
                    <a:ext uri="{FF2B5EF4-FFF2-40B4-BE49-F238E27FC236}">
                      <a16:creationId xmlns:a16="http://schemas.microsoft.com/office/drawing/2014/main" id="{881967F3-8DE3-42F5-8186-F00DBC57A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2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4" name="Group 89">
                <a:extLst>
                  <a:ext uri="{FF2B5EF4-FFF2-40B4-BE49-F238E27FC236}">
                    <a16:creationId xmlns:a16="http://schemas.microsoft.com/office/drawing/2014/main" id="{E1C0CF88-E668-470A-A849-C49755B27A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778497"/>
                <a:ext cx="355600" cy="88900"/>
                <a:chOff x="4235" y="3596"/>
                <a:chExt cx="224" cy="56"/>
              </a:xfrm>
            </p:grpSpPr>
            <p:sp>
              <p:nvSpPr>
                <p:cNvPr id="315" name="Oval 90">
                  <a:extLst>
                    <a:ext uri="{FF2B5EF4-FFF2-40B4-BE49-F238E27FC236}">
                      <a16:creationId xmlns:a16="http://schemas.microsoft.com/office/drawing/2014/main" id="{FB00F831-C9C5-4F55-9008-75F66A88CF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5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Oval 91">
                  <a:extLst>
                    <a:ext uri="{FF2B5EF4-FFF2-40B4-BE49-F238E27FC236}">
                      <a16:creationId xmlns:a16="http://schemas.microsoft.com/office/drawing/2014/main" id="{3A5BC338-6F81-43E6-AA6D-879D2739F7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9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Oval 92">
                  <a:extLst>
                    <a:ext uri="{FF2B5EF4-FFF2-40B4-BE49-F238E27FC236}">
                      <a16:creationId xmlns:a16="http://schemas.microsoft.com/office/drawing/2014/main" id="{AD1989AE-6D38-4F39-8B94-43A45E9E6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3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8" name="Group 93">
                <a:extLst>
                  <a:ext uri="{FF2B5EF4-FFF2-40B4-BE49-F238E27FC236}">
                    <a16:creationId xmlns:a16="http://schemas.microsoft.com/office/drawing/2014/main" id="{2CB54F72-B433-4AE8-A42D-5EC7BCADD3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613221"/>
                <a:ext cx="355600" cy="88900"/>
                <a:chOff x="4233" y="3461"/>
                <a:chExt cx="224" cy="56"/>
              </a:xfrm>
            </p:grpSpPr>
            <p:sp>
              <p:nvSpPr>
                <p:cNvPr id="319" name="Oval 94">
                  <a:extLst>
                    <a:ext uri="{FF2B5EF4-FFF2-40B4-BE49-F238E27FC236}">
                      <a16:creationId xmlns:a16="http://schemas.microsoft.com/office/drawing/2014/main" id="{859DF725-C2D9-4D2C-A91D-1AB5F3E290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3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Oval 95">
                  <a:extLst>
                    <a:ext uri="{FF2B5EF4-FFF2-40B4-BE49-F238E27FC236}">
                      <a16:creationId xmlns:a16="http://schemas.microsoft.com/office/drawing/2014/main" id="{0CF90DE4-54F4-48D8-A700-40202B6DCD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7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Oval 96">
                  <a:extLst>
                    <a:ext uri="{FF2B5EF4-FFF2-40B4-BE49-F238E27FC236}">
                      <a16:creationId xmlns:a16="http://schemas.microsoft.com/office/drawing/2014/main" id="{D71E8BF1-3DA4-4D08-95E3-F017528DB2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1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2" name="Group 97">
                <a:extLst>
                  <a:ext uri="{FF2B5EF4-FFF2-40B4-BE49-F238E27FC236}">
                    <a16:creationId xmlns:a16="http://schemas.microsoft.com/office/drawing/2014/main" id="{80022651-1EC7-45C4-8001-6509AEAE95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447945"/>
                <a:ext cx="222250" cy="88900"/>
                <a:chOff x="4231" y="3326"/>
                <a:chExt cx="140" cy="56"/>
              </a:xfrm>
            </p:grpSpPr>
            <p:sp>
              <p:nvSpPr>
                <p:cNvPr id="323" name="Oval 98">
                  <a:extLst>
                    <a:ext uri="{FF2B5EF4-FFF2-40B4-BE49-F238E27FC236}">
                      <a16:creationId xmlns:a16="http://schemas.microsoft.com/office/drawing/2014/main" id="{1696B06C-093E-42DC-9FFD-F13A9C9B62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1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Oval 99">
                  <a:extLst>
                    <a:ext uri="{FF2B5EF4-FFF2-40B4-BE49-F238E27FC236}">
                      <a16:creationId xmlns:a16="http://schemas.microsoft.com/office/drawing/2014/main" id="{4A51D075-DBB3-4507-B9A9-A3B8EA66BF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5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5" name="Group 100">
                <a:extLst>
                  <a:ext uri="{FF2B5EF4-FFF2-40B4-BE49-F238E27FC236}">
                    <a16:creationId xmlns:a16="http://schemas.microsoft.com/office/drawing/2014/main" id="{9AB9EEC5-4F00-4945-95DF-3099A82676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282669"/>
                <a:ext cx="222250" cy="88900"/>
                <a:chOff x="4229" y="3191"/>
                <a:chExt cx="140" cy="56"/>
              </a:xfrm>
            </p:grpSpPr>
            <p:sp>
              <p:nvSpPr>
                <p:cNvPr id="326" name="Oval 101">
                  <a:extLst>
                    <a:ext uri="{FF2B5EF4-FFF2-40B4-BE49-F238E27FC236}">
                      <a16:creationId xmlns:a16="http://schemas.microsoft.com/office/drawing/2014/main" id="{AB6C21D0-6341-4958-B21B-2E1864E1DE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9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Oval 102">
                  <a:extLst>
                    <a:ext uri="{FF2B5EF4-FFF2-40B4-BE49-F238E27FC236}">
                      <a16:creationId xmlns:a16="http://schemas.microsoft.com/office/drawing/2014/main" id="{46D4893A-6E17-4558-AA52-24F299C306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3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8" name="Group 103">
                <a:extLst>
                  <a:ext uri="{FF2B5EF4-FFF2-40B4-BE49-F238E27FC236}">
                    <a16:creationId xmlns:a16="http://schemas.microsoft.com/office/drawing/2014/main" id="{D2E4A24C-50E3-40A5-880B-297E4FF2C0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117393"/>
                <a:ext cx="222250" cy="88900"/>
                <a:chOff x="4227" y="3056"/>
                <a:chExt cx="140" cy="56"/>
              </a:xfrm>
            </p:grpSpPr>
            <p:sp>
              <p:nvSpPr>
                <p:cNvPr id="329" name="Oval 104">
                  <a:extLst>
                    <a:ext uri="{FF2B5EF4-FFF2-40B4-BE49-F238E27FC236}">
                      <a16:creationId xmlns:a16="http://schemas.microsoft.com/office/drawing/2014/main" id="{A1D9D8C4-8DDC-4217-87E2-CACE123750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7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Oval 105">
                  <a:extLst>
                    <a:ext uri="{FF2B5EF4-FFF2-40B4-BE49-F238E27FC236}">
                      <a16:creationId xmlns:a16="http://schemas.microsoft.com/office/drawing/2014/main" id="{D5E49BC3-FD12-4AC1-B77F-28A57A9A0F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1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1" name="Oval 106">
                <a:extLst>
                  <a:ext uri="{FF2B5EF4-FFF2-40B4-BE49-F238E27FC236}">
                    <a16:creationId xmlns:a16="http://schemas.microsoft.com/office/drawing/2014/main" id="{DD3CA165-9F89-410C-B94A-4421D6CBD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952117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2" name="Oval 107">
                <a:extLst>
                  <a:ext uri="{FF2B5EF4-FFF2-40B4-BE49-F238E27FC236}">
                    <a16:creationId xmlns:a16="http://schemas.microsoft.com/office/drawing/2014/main" id="{32EB5294-9408-4E4E-AC70-8ACE480DD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786841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3" name="Oval 108">
                <a:extLst>
                  <a:ext uri="{FF2B5EF4-FFF2-40B4-BE49-F238E27FC236}">
                    <a16:creationId xmlns:a16="http://schemas.microsoft.com/office/drawing/2014/main" id="{CC3B1DA6-07AF-4D4F-AD44-28266AA83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621565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4" name="Oval 109">
                <a:extLst>
                  <a:ext uri="{FF2B5EF4-FFF2-40B4-BE49-F238E27FC236}">
                    <a16:creationId xmlns:a16="http://schemas.microsoft.com/office/drawing/2014/main" id="{77CDCF49-6F3F-49AC-AB49-4C71697F4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456289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5" name="Oval 110">
                <a:extLst>
                  <a:ext uri="{FF2B5EF4-FFF2-40B4-BE49-F238E27FC236}">
                    <a16:creationId xmlns:a16="http://schemas.microsoft.com/office/drawing/2014/main" id="{DF72A2AD-F716-46C3-82F1-1817AFFD0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291013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2118E398-F9FD-460B-8479-CEE1752FC2ED}"/>
                  </a:ext>
                </a:extLst>
              </p:cNvPr>
              <p:cNvGrpSpPr/>
              <p:nvPr/>
            </p:nvGrpSpPr>
            <p:grpSpPr>
              <a:xfrm>
                <a:off x="6810375" y="3333750"/>
                <a:ext cx="663575" cy="4556125"/>
                <a:chOff x="6810375" y="3333750"/>
                <a:chExt cx="663575" cy="4556125"/>
              </a:xfrm>
            </p:grpSpPr>
            <p:sp>
              <p:nvSpPr>
                <p:cNvPr id="337" name="Line 6">
                  <a:extLst>
                    <a:ext uri="{FF2B5EF4-FFF2-40B4-BE49-F238E27FC236}">
                      <a16:creationId xmlns:a16="http://schemas.microsoft.com/office/drawing/2014/main" id="{EFA898D0-6579-4A7F-96D3-557598D4A0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473950" y="3333750"/>
                  <a:ext cx="0" cy="45406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Line 7">
                  <a:extLst>
                    <a:ext uri="{FF2B5EF4-FFF2-40B4-BE49-F238E27FC236}">
                      <a16:creationId xmlns:a16="http://schemas.microsoft.com/office/drawing/2014/main" id="{27AB8E79-6397-48DA-9550-BC138BC981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10375" y="3333750"/>
                  <a:ext cx="0" cy="455612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9" name="Line 118 1">
                <a:extLst>
                  <a:ext uri="{FF2B5EF4-FFF2-40B4-BE49-F238E27FC236}">
                    <a16:creationId xmlns:a16="http://schemas.microsoft.com/office/drawing/2014/main" id="{D78EA1CE-293B-4915-842E-EB29F3BFE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2038350"/>
                <a:ext cx="0" cy="16954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40" name="Line 118 2">
                <a:extLst>
                  <a:ext uri="{FF2B5EF4-FFF2-40B4-BE49-F238E27FC236}">
                    <a16:creationId xmlns:a16="http://schemas.microsoft.com/office/drawing/2014/main" id="{34A33D16-6123-4B7F-87D1-F01629C8F7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1733550"/>
                <a:ext cx="0" cy="23050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41" name="Group 184">
                <a:extLst>
                  <a:ext uri="{FF2B5EF4-FFF2-40B4-BE49-F238E27FC236}">
                    <a16:creationId xmlns:a16="http://schemas.microsoft.com/office/drawing/2014/main" id="{9CFE8B54-6AB5-4E3F-9624-98B57ADE14AE}"/>
                  </a:ext>
                </a:extLst>
              </p:cNvPr>
              <p:cNvGrpSpPr/>
              <p:nvPr/>
            </p:nvGrpSpPr>
            <p:grpSpPr>
              <a:xfrm>
                <a:off x="2957513" y="1573213"/>
                <a:ext cx="3281362" cy="2192337"/>
                <a:chOff x="881063" y="1573213"/>
                <a:chExt cx="3281362" cy="2192337"/>
              </a:xfrm>
            </p:grpSpPr>
            <p:sp>
              <p:nvSpPr>
                <p:cNvPr id="342" name="Line 130">
                  <a:extLst>
                    <a:ext uri="{FF2B5EF4-FFF2-40B4-BE49-F238E27FC236}">
                      <a16:creationId xmlns:a16="http://schemas.microsoft.com/office/drawing/2014/main" id="{D65CD18B-B3CC-417F-A294-971F5A2786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94694" y="31615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3" name="Line 131">
                  <a:extLst>
                    <a:ext uri="{FF2B5EF4-FFF2-40B4-BE49-F238E27FC236}">
                      <a16:creationId xmlns:a16="http://schemas.microsoft.com/office/drawing/2014/main" id="{433B70FB-CD33-4801-BD94-E7773314C1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15344" y="30630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4" name="Line 132">
                  <a:extLst>
                    <a:ext uri="{FF2B5EF4-FFF2-40B4-BE49-F238E27FC236}">
                      <a16:creationId xmlns:a16="http://schemas.microsoft.com/office/drawing/2014/main" id="{0AB842AF-9C9F-4F5A-B51D-FC8AE2DF58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35994" y="29646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5" name="Line 133">
                  <a:extLst>
                    <a:ext uri="{FF2B5EF4-FFF2-40B4-BE49-F238E27FC236}">
                      <a16:creationId xmlns:a16="http://schemas.microsoft.com/office/drawing/2014/main" id="{F9AD55DD-B6C3-4748-B1ED-617AE61E59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356644" y="28662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6" name="Line 134">
                  <a:extLst>
                    <a:ext uri="{FF2B5EF4-FFF2-40B4-BE49-F238E27FC236}">
                      <a16:creationId xmlns:a16="http://schemas.microsoft.com/office/drawing/2014/main" id="{F9C405A9-E7DE-482F-BB54-E7CAC1773E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7" name="Line 135">
                  <a:extLst>
                    <a:ext uri="{FF2B5EF4-FFF2-40B4-BE49-F238E27FC236}">
                      <a16:creationId xmlns:a16="http://schemas.microsoft.com/office/drawing/2014/main" id="{FD110889-CEB2-4698-BCEC-CADEFE094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8" name="Line 136">
                  <a:extLst>
                    <a:ext uri="{FF2B5EF4-FFF2-40B4-BE49-F238E27FC236}">
                      <a16:creationId xmlns:a16="http://schemas.microsoft.com/office/drawing/2014/main" id="{291D91CA-A57E-4083-9B28-16E899A63E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Line 137">
                  <a:extLst>
                    <a:ext uri="{FF2B5EF4-FFF2-40B4-BE49-F238E27FC236}">
                      <a16:creationId xmlns:a16="http://schemas.microsoft.com/office/drawing/2014/main" id="{DFC02159-89B7-4835-BC25-51A089F061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0" name="Line 138">
                  <a:extLst>
                    <a:ext uri="{FF2B5EF4-FFF2-40B4-BE49-F238E27FC236}">
                      <a16:creationId xmlns:a16="http://schemas.microsoft.com/office/drawing/2014/main" id="{D9939A21-3226-4EBB-AE35-49495C8BFE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1" name="Line 139">
                  <a:extLst>
                    <a:ext uri="{FF2B5EF4-FFF2-40B4-BE49-F238E27FC236}">
                      <a16:creationId xmlns:a16="http://schemas.microsoft.com/office/drawing/2014/main" id="{E4802C99-945B-47FB-A51E-CE70ACC5BB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2" name="Line 140">
                  <a:extLst>
                    <a:ext uri="{FF2B5EF4-FFF2-40B4-BE49-F238E27FC236}">
                      <a16:creationId xmlns:a16="http://schemas.microsoft.com/office/drawing/2014/main" id="{AC9AEBCC-0272-422B-B713-1A57FAA54D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3" name="Line 141">
                  <a:extLst>
                    <a:ext uri="{FF2B5EF4-FFF2-40B4-BE49-F238E27FC236}">
                      <a16:creationId xmlns:a16="http://schemas.microsoft.com/office/drawing/2014/main" id="{C524BA02-AF95-4327-BFED-4F3313B300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4" name="Line 142">
                  <a:extLst>
                    <a:ext uri="{FF2B5EF4-FFF2-40B4-BE49-F238E27FC236}">
                      <a16:creationId xmlns:a16="http://schemas.microsoft.com/office/drawing/2014/main" id="{C7ADE29B-BFD9-40CE-820D-C0D6ED3385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77256" y="31710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5" name="Line 143">
                  <a:extLst>
                    <a:ext uri="{FF2B5EF4-FFF2-40B4-BE49-F238E27FC236}">
                      <a16:creationId xmlns:a16="http://schemas.microsoft.com/office/drawing/2014/main" id="{DC69A222-789D-42A4-94D7-B3E986CECF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97906" y="30726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6" name="Line 144">
                  <a:extLst>
                    <a:ext uri="{FF2B5EF4-FFF2-40B4-BE49-F238E27FC236}">
                      <a16:creationId xmlns:a16="http://schemas.microsoft.com/office/drawing/2014/main" id="{AC892225-5E94-48BD-A419-04C04BD59E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18556" y="29741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7" name="Line 145">
                  <a:extLst>
                    <a:ext uri="{FF2B5EF4-FFF2-40B4-BE49-F238E27FC236}">
                      <a16:creationId xmlns:a16="http://schemas.microsoft.com/office/drawing/2014/main" id="{410EDAC4-0B39-4686-B7E3-63F9B4313D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40794" y="28741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8" name="Line 146">
                  <a:extLst>
                    <a:ext uri="{FF2B5EF4-FFF2-40B4-BE49-F238E27FC236}">
                      <a16:creationId xmlns:a16="http://schemas.microsoft.com/office/drawing/2014/main" id="{83A923A4-2D90-48A6-B153-CECE673B4A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9" name="Line 147">
                  <a:extLst>
                    <a:ext uri="{FF2B5EF4-FFF2-40B4-BE49-F238E27FC236}">
                      <a16:creationId xmlns:a16="http://schemas.microsoft.com/office/drawing/2014/main" id="{38139C46-DD47-4548-A317-F042800338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0" name="Line 148">
                  <a:extLst>
                    <a:ext uri="{FF2B5EF4-FFF2-40B4-BE49-F238E27FC236}">
                      <a16:creationId xmlns:a16="http://schemas.microsoft.com/office/drawing/2014/main" id="{DB4E82FA-20FE-4682-8F7A-30625C5A88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1" name="Line 149">
                  <a:extLst>
                    <a:ext uri="{FF2B5EF4-FFF2-40B4-BE49-F238E27FC236}">
                      <a16:creationId xmlns:a16="http://schemas.microsoft.com/office/drawing/2014/main" id="{8B2652CA-AF1D-4BD4-ACB2-5052E9AFA4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2" name="Line 150">
                  <a:extLst>
                    <a:ext uri="{FF2B5EF4-FFF2-40B4-BE49-F238E27FC236}">
                      <a16:creationId xmlns:a16="http://schemas.microsoft.com/office/drawing/2014/main" id="{D7780434-59BF-433F-9AF7-15649307AA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3" name="Line 151">
                  <a:extLst>
                    <a:ext uri="{FF2B5EF4-FFF2-40B4-BE49-F238E27FC236}">
                      <a16:creationId xmlns:a16="http://schemas.microsoft.com/office/drawing/2014/main" id="{3122B659-BC13-4729-81B4-B3B47D3FF0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4" name="Line 152">
                  <a:extLst>
                    <a:ext uri="{FF2B5EF4-FFF2-40B4-BE49-F238E27FC236}">
                      <a16:creationId xmlns:a16="http://schemas.microsoft.com/office/drawing/2014/main" id="{E3731359-9917-407E-94F8-DCCCCED5D2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5" name="Line 154">
                  <a:extLst>
                    <a:ext uri="{FF2B5EF4-FFF2-40B4-BE49-F238E27FC236}">
                      <a16:creationId xmlns:a16="http://schemas.microsoft.com/office/drawing/2014/main" id="{365BAB2B-3CED-4417-A688-2EE479F3D5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6" name="Line 155">
                  <a:extLst>
                    <a:ext uri="{FF2B5EF4-FFF2-40B4-BE49-F238E27FC236}">
                      <a16:creationId xmlns:a16="http://schemas.microsoft.com/office/drawing/2014/main" id="{9C7F9025-D98F-4D19-B319-53A4F3339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7" name="Line 156">
                  <a:extLst>
                    <a:ext uri="{FF2B5EF4-FFF2-40B4-BE49-F238E27FC236}">
                      <a16:creationId xmlns:a16="http://schemas.microsoft.com/office/drawing/2014/main" id="{68DE8A75-8963-4CBF-8E86-D395A99CC7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8" name="Line 157">
                  <a:extLst>
                    <a:ext uri="{FF2B5EF4-FFF2-40B4-BE49-F238E27FC236}">
                      <a16:creationId xmlns:a16="http://schemas.microsoft.com/office/drawing/2014/main" id="{F376D657-6846-436E-87C8-2A18038A1A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9" name="Line 158">
                  <a:extLst>
                    <a:ext uri="{FF2B5EF4-FFF2-40B4-BE49-F238E27FC236}">
                      <a16:creationId xmlns:a16="http://schemas.microsoft.com/office/drawing/2014/main" id="{27B431B5-0E21-45E1-BE80-4F95F96296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Line 159">
                  <a:extLst>
                    <a:ext uri="{FF2B5EF4-FFF2-40B4-BE49-F238E27FC236}">
                      <a16:creationId xmlns:a16="http://schemas.microsoft.com/office/drawing/2014/main" id="{2E8160A1-F6D6-4473-B7F8-195D33C8DB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1" name="Line 160">
                  <a:extLst>
                    <a:ext uri="{FF2B5EF4-FFF2-40B4-BE49-F238E27FC236}">
                      <a16:creationId xmlns:a16="http://schemas.microsoft.com/office/drawing/2014/main" id="{9C945CE9-B6B1-4634-A216-D9B4EDC5FD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2" name="Line 161">
                  <a:extLst>
                    <a:ext uri="{FF2B5EF4-FFF2-40B4-BE49-F238E27FC236}">
                      <a16:creationId xmlns:a16="http://schemas.microsoft.com/office/drawing/2014/main" id="{945FD4B5-974E-4AB0-BC64-103A0BF692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3" name="Line 162">
                  <a:extLst>
                    <a:ext uri="{FF2B5EF4-FFF2-40B4-BE49-F238E27FC236}">
                      <a16:creationId xmlns:a16="http://schemas.microsoft.com/office/drawing/2014/main" id="{9F8AC8AD-3556-41E4-B65F-FE10176523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447256" y="19804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4" name="Line 163">
                  <a:extLst>
                    <a:ext uri="{FF2B5EF4-FFF2-40B4-BE49-F238E27FC236}">
                      <a16:creationId xmlns:a16="http://schemas.microsoft.com/office/drawing/2014/main" id="{3DBB8DE4-DED0-4AA9-BAA1-837DD16E0C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67906" y="18819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5" name="Line 164">
                  <a:extLst>
                    <a:ext uri="{FF2B5EF4-FFF2-40B4-BE49-F238E27FC236}">
                      <a16:creationId xmlns:a16="http://schemas.microsoft.com/office/drawing/2014/main" id="{6181B7D5-BDF8-4208-B43C-C8F4A7EA6B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90144" y="17835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6" name="Line 165">
                  <a:extLst>
                    <a:ext uri="{FF2B5EF4-FFF2-40B4-BE49-F238E27FC236}">
                      <a16:creationId xmlns:a16="http://schemas.microsoft.com/office/drawing/2014/main" id="{C54FB17F-6A43-457F-9B3A-B1CA38B107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10794" y="16851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7" name="Line 166">
                  <a:extLst>
                    <a:ext uri="{FF2B5EF4-FFF2-40B4-BE49-F238E27FC236}">
                      <a16:creationId xmlns:a16="http://schemas.microsoft.com/office/drawing/2014/main" id="{335C4E25-0F42-438F-BE40-50C48F8A07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Line 167">
                  <a:extLst>
                    <a:ext uri="{FF2B5EF4-FFF2-40B4-BE49-F238E27FC236}">
                      <a16:creationId xmlns:a16="http://schemas.microsoft.com/office/drawing/2014/main" id="{C089973B-0712-42BB-B6DD-A67FBE50D8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9" name="Line 168">
                  <a:extLst>
                    <a:ext uri="{FF2B5EF4-FFF2-40B4-BE49-F238E27FC236}">
                      <a16:creationId xmlns:a16="http://schemas.microsoft.com/office/drawing/2014/main" id="{36170912-4CF6-4142-A260-7F6E580CF1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0" name="Line 169">
                  <a:extLst>
                    <a:ext uri="{FF2B5EF4-FFF2-40B4-BE49-F238E27FC236}">
                      <a16:creationId xmlns:a16="http://schemas.microsoft.com/office/drawing/2014/main" id="{B00449B1-781D-4977-990B-76408CE15D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" name="Line 170">
                  <a:extLst>
                    <a:ext uri="{FF2B5EF4-FFF2-40B4-BE49-F238E27FC236}">
                      <a16:creationId xmlns:a16="http://schemas.microsoft.com/office/drawing/2014/main" id="{6A3E8F59-739F-4B4A-8A22-DA88691185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" name="Line 171">
                  <a:extLst>
                    <a:ext uri="{FF2B5EF4-FFF2-40B4-BE49-F238E27FC236}">
                      <a16:creationId xmlns:a16="http://schemas.microsoft.com/office/drawing/2014/main" id="{7B1D3759-D517-421F-A9B7-DD0A2BE64B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3" name="Line 172">
                  <a:extLst>
                    <a:ext uri="{FF2B5EF4-FFF2-40B4-BE49-F238E27FC236}">
                      <a16:creationId xmlns:a16="http://schemas.microsoft.com/office/drawing/2014/main" id="{0C79CA41-BC36-4551-8A2C-1AD1D236A2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Line 173">
                  <a:extLst>
                    <a:ext uri="{FF2B5EF4-FFF2-40B4-BE49-F238E27FC236}">
                      <a16:creationId xmlns:a16="http://schemas.microsoft.com/office/drawing/2014/main" id="{AAAB719D-0EFD-4C3F-A331-9DC36CBCF2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07582" y="20867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Line 174">
                  <a:extLst>
                    <a:ext uri="{FF2B5EF4-FFF2-40B4-BE49-F238E27FC236}">
                      <a16:creationId xmlns:a16="http://schemas.microsoft.com/office/drawing/2014/main" id="{590A6392-17B4-4166-A872-C884AD7E04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28232" y="19883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6" name="Line 175">
                  <a:extLst>
                    <a:ext uri="{FF2B5EF4-FFF2-40B4-BE49-F238E27FC236}">
                      <a16:creationId xmlns:a16="http://schemas.microsoft.com/office/drawing/2014/main" id="{B86539E8-F766-4216-9354-36E68E376C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750469" y="188991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Line 176">
                  <a:extLst>
                    <a:ext uri="{FF2B5EF4-FFF2-40B4-BE49-F238E27FC236}">
                      <a16:creationId xmlns:a16="http://schemas.microsoft.com/office/drawing/2014/main" id="{D1A33C9A-80BB-42E8-BFAA-BCDF2B63BE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71119" y="17914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Line 177">
                  <a:extLst>
                    <a:ext uri="{FF2B5EF4-FFF2-40B4-BE49-F238E27FC236}">
                      <a16:creationId xmlns:a16="http://schemas.microsoft.com/office/drawing/2014/main" id="{CB764C24-E582-4D70-AED9-DC8812B234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388269" y="36536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9" name="Line 178">
                  <a:extLst>
                    <a:ext uri="{FF2B5EF4-FFF2-40B4-BE49-F238E27FC236}">
                      <a16:creationId xmlns:a16="http://schemas.microsoft.com/office/drawing/2014/main" id="{BAC062FF-DA14-470B-98F6-7616629585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08919" y="3556794"/>
                  <a:ext cx="22383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0" name="Line 179">
                  <a:extLst>
                    <a:ext uri="{FF2B5EF4-FFF2-40B4-BE49-F238E27FC236}">
                      <a16:creationId xmlns:a16="http://schemas.microsoft.com/office/drawing/2014/main" id="{F60EFA6B-6C24-4128-B526-D3D0E000AC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31156" y="34567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1" name="Line 180">
                  <a:extLst>
                    <a:ext uri="{FF2B5EF4-FFF2-40B4-BE49-F238E27FC236}">
                      <a16:creationId xmlns:a16="http://schemas.microsoft.com/office/drawing/2014/main" id="{3150DB95-11A3-49A3-BC8E-6A2F2B225E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751806" y="33583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2" name="Line 181">
                  <a:extLst>
                    <a:ext uri="{FF2B5EF4-FFF2-40B4-BE49-F238E27FC236}">
                      <a16:creationId xmlns:a16="http://schemas.microsoft.com/office/drawing/2014/main" id="{B24C4C5E-D55B-4E26-8899-5983C8C92C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72456" y="32599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3" name="Line 182">
                  <a:extLst>
                    <a:ext uri="{FF2B5EF4-FFF2-40B4-BE49-F238E27FC236}">
                      <a16:creationId xmlns:a16="http://schemas.microsoft.com/office/drawing/2014/main" id="{DF6DA94E-D1F7-4057-8FC4-CBE6C1EA2D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70831" y="36631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4" name="Line 183">
                  <a:extLst>
                    <a:ext uri="{FF2B5EF4-FFF2-40B4-BE49-F238E27FC236}">
                      <a16:creationId xmlns:a16="http://schemas.microsoft.com/office/drawing/2014/main" id="{69F7D4A2-767D-459C-8193-DCA508C9BF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91481" y="35647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5" name="Line 184">
                  <a:extLst>
                    <a:ext uri="{FF2B5EF4-FFF2-40B4-BE49-F238E27FC236}">
                      <a16:creationId xmlns:a16="http://schemas.microsoft.com/office/drawing/2014/main" id="{C63D7033-B193-4A4C-ABFD-865149F572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13718" y="34663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6" name="Line 185">
                  <a:extLst>
                    <a:ext uri="{FF2B5EF4-FFF2-40B4-BE49-F238E27FC236}">
                      <a16:creationId xmlns:a16="http://schemas.microsoft.com/office/drawing/2014/main" id="{1629C291-CF34-41B4-92DF-FD78C32D83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34368" y="33678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7" name="Line 186">
                  <a:extLst>
                    <a:ext uri="{FF2B5EF4-FFF2-40B4-BE49-F238E27FC236}">
                      <a16:creationId xmlns:a16="http://schemas.microsoft.com/office/drawing/2014/main" id="{CA381EC3-91A1-422B-882E-03C758D8B3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055018" y="32694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398" name="Picture 187">
                  <a:extLst>
                    <a:ext uri="{FF2B5EF4-FFF2-40B4-BE49-F238E27FC236}">
                      <a16:creationId xmlns:a16="http://schemas.microsoft.com/office/drawing/2014/main" id="{19C7BE2B-9DF0-48B9-8FA1-06C6525D47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3021679">
                  <a:off x="2389981" y="794545"/>
                  <a:ext cx="263525" cy="328136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sp>
              <p:nvSpPr>
                <p:cNvPr id="399" name="Oval 188">
                  <a:extLst>
                    <a:ext uri="{FF2B5EF4-FFF2-40B4-BE49-F238E27FC236}">
                      <a16:creationId xmlns:a16="http://schemas.microsoft.com/office/drawing/2014/main" id="{E6ED2BF9-F120-4C25-B1FD-7B37DD8D1D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0188" y="1685925"/>
                  <a:ext cx="88900" cy="9525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158A3E97-A1CA-46A2-99CC-BE8EC84D2A47}"/>
                    </a:ext>
                  </a:extLst>
                </p:cNvPr>
                <p:cNvSpPr/>
                <p:nvPr/>
              </p:nvSpPr>
              <p:spPr bwMode="auto">
                <a:xfrm rot="19190903">
                  <a:off x="2493963" y="2663825"/>
                  <a:ext cx="557212" cy="228600"/>
                </a:xfrm>
                <a:prstGeom prst="rect">
                  <a:avLst/>
                </a:prstGeom>
                <a:solidFill>
                  <a:schemeClr val="bg2">
                    <a:lumMod val="65000"/>
                  </a:schemeClr>
                </a:solidFill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  <a:defRPr/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401" name="Oval 200">
                  <a:extLst>
                    <a:ext uri="{FF2B5EF4-FFF2-40B4-BE49-F238E27FC236}">
                      <a16:creationId xmlns:a16="http://schemas.microsoft.com/office/drawing/2014/main" id="{29B7F859-AED0-4949-A57E-10333235C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9400" y="2590800"/>
                  <a:ext cx="152400" cy="152400"/>
                </a:xfrm>
                <a:prstGeom prst="ellipse">
                  <a:avLst/>
                </a:prstGeom>
                <a:solidFill>
                  <a:srgbClr val="FF0000"/>
                </a:solidFill>
                <a:ln w="12700" algn="ctr">
                  <a:solidFill>
                    <a:srgbClr val="FF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02" name="AutoShape 10">
                <a:extLst>
                  <a:ext uri="{FF2B5EF4-FFF2-40B4-BE49-F238E27FC236}">
                    <a16:creationId xmlns:a16="http://schemas.microsoft.com/office/drawing/2014/main" id="{2E0AD8AB-816B-41DE-947D-A40162301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964423"/>
                <a:ext cx="514052" cy="237451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lumMod val="50000"/>
                </a:schemeClr>
              </a:solidFill>
              <a:ln w="28575">
                <a:noFill/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3" name="Rectangle 11">
                <a:extLst>
                  <a:ext uri="{FF2B5EF4-FFF2-40B4-BE49-F238E27FC236}">
                    <a16:creationId xmlns:a16="http://schemas.microsoft.com/office/drawing/2014/main" id="{906E4F5F-5F9D-4527-8B04-C1A508A6C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38155" y="1913530"/>
                <a:ext cx="514052" cy="8568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4" name="AutoShape 12">
                <a:extLst>
                  <a:ext uri="{FF2B5EF4-FFF2-40B4-BE49-F238E27FC236}">
                    <a16:creationId xmlns:a16="http://schemas.microsoft.com/office/drawing/2014/main" id="{E25DFEB6-C4F7-4C4F-86C9-FD22C0924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622725"/>
                <a:ext cx="514052" cy="568762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pic>
            <p:nvPicPr>
              <p:cNvPr id="405" name="Picture 13 1" descr="Product Picture">
                <a:extLst>
                  <a:ext uri="{FF2B5EF4-FFF2-40B4-BE49-F238E27FC236}">
                    <a16:creationId xmlns:a16="http://schemas.microsoft.com/office/drawing/2014/main" id="{9E5C6BDA-2D5E-433E-A370-6D450D335D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 flipH="1">
                <a:off x="469081" y="1629784"/>
                <a:ext cx="411010" cy="357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6" name="Rectangle 14 1">
                <a:extLst>
                  <a:ext uri="{FF2B5EF4-FFF2-40B4-BE49-F238E27FC236}">
                    <a16:creationId xmlns:a16="http://schemas.microsoft.com/office/drawing/2014/main" id="{B6D0F88B-DAA1-4791-AFA6-FC0CC929A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56345" y="1877579"/>
                <a:ext cx="42838" cy="114634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7" name="AutoShape 15">
                <a:extLst>
                  <a:ext uri="{FF2B5EF4-FFF2-40B4-BE49-F238E27FC236}">
                    <a16:creationId xmlns:a16="http://schemas.microsoft.com/office/drawing/2014/main" id="{17DEA88B-282A-4401-AF3D-4E2A4E142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H="1">
                <a:off x="437814" y="1854440"/>
                <a:ext cx="113476" cy="302179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08" name="Group 16">
                <a:extLst>
                  <a:ext uri="{FF2B5EF4-FFF2-40B4-BE49-F238E27FC236}">
                    <a16:creationId xmlns:a16="http://schemas.microsoft.com/office/drawing/2014/main" id="{D93C0B6D-2BE8-4B2F-8AA6-DD27627AD8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73469" y="1548965"/>
                <a:ext cx="453848" cy="85686"/>
                <a:chOff x="2282" y="276"/>
                <a:chExt cx="580" cy="111"/>
              </a:xfrm>
            </p:grpSpPr>
            <p:sp>
              <p:nvSpPr>
                <p:cNvPr id="409" name="Arc 17">
                  <a:extLst>
                    <a:ext uri="{FF2B5EF4-FFF2-40B4-BE49-F238E27FC236}">
                      <a16:creationId xmlns:a16="http://schemas.microsoft.com/office/drawing/2014/main" id="{2A6AE2D5-24FF-465A-A84D-B429907F33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282" y="276"/>
                  <a:ext cx="40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" name="Arc 18">
                  <a:extLst>
                    <a:ext uri="{FF2B5EF4-FFF2-40B4-BE49-F238E27FC236}">
                      <a16:creationId xmlns:a16="http://schemas.microsoft.com/office/drawing/2014/main" id="{62D3560E-5471-4489-9360-CC8856429F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2823" y="276"/>
                  <a:ext cx="39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11" name="AutoShape 19">
                <a:extLst>
                  <a:ext uri="{FF2B5EF4-FFF2-40B4-BE49-F238E27FC236}">
                    <a16:creationId xmlns:a16="http://schemas.microsoft.com/office/drawing/2014/main" id="{D0FC8D39-74C8-414E-ABE7-4A67CF664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280363" y="1596862"/>
                <a:ext cx="446901" cy="92634"/>
              </a:xfrm>
              <a:custGeom>
                <a:avLst/>
                <a:gdLst>
                  <a:gd name="T0" fmla="*/ 364 w 21600"/>
                  <a:gd name="T1" fmla="*/ 40 h 21600"/>
                  <a:gd name="T2" fmla="*/ 193 w 21600"/>
                  <a:gd name="T3" fmla="*/ 80 h 21600"/>
                  <a:gd name="T4" fmla="*/ 22 w 21600"/>
                  <a:gd name="T5" fmla="*/ 40 h 21600"/>
                  <a:gd name="T6" fmla="*/ 193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022 w 21600"/>
                  <a:gd name="T13" fmla="*/ 2970 h 21600"/>
                  <a:gd name="T14" fmla="*/ 18578 w 21600"/>
                  <a:gd name="T15" fmla="*/ 1863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2" name="Freeform 21">
                <a:extLst>
                  <a:ext uri="{FF2B5EF4-FFF2-40B4-BE49-F238E27FC236}">
                    <a16:creationId xmlns:a16="http://schemas.microsoft.com/office/drawing/2014/main" id="{89579340-F01A-48DC-AE95-448C0F1620B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758" y="1504197"/>
                <a:ext cx="444848" cy="98240"/>
              </a:xfrm>
              <a:custGeom>
                <a:avLst/>
                <a:gdLst>
                  <a:gd name="T0" fmla="*/ 0 w 288"/>
                  <a:gd name="T1" fmla="*/ 144 h 144"/>
                  <a:gd name="T2" fmla="*/ 0 w 288"/>
                  <a:gd name="T3" fmla="*/ 0 h 144"/>
                  <a:gd name="T4" fmla="*/ 288 w 288"/>
                  <a:gd name="T5" fmla="*/ 0 h 144"/>
                  <a:gd name="T6" fmla="*/ 288 w 288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144"/>
                  <a:gd name="T14" fmla="*/ 288 w 288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144">
                    <a:moveTo>
                      <a:pt x="0" y="144"/>
                    </a:moveTo>
                    <a:lnTo>
                      <a:pt x="0" y="0"/>
                    </a:lnTo>
                    <a:lnTo>
                      <a:pt x="288" y="0"/>
                    </a:lnTo>
                    <a:lnTo>
                      <a:pt x="288" y="1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3" name="Freeform 207">
                <a:extLst>
                  <a:ext uri="{FF2B5EF4-FFF2-40B4-BE49-F238E27FC236}">
                    <a16:creationId xmlns:a16="http://schemas.microsoft.com/office/drawing/2014/main" id="{F503B82C-A145-4E89-BE82-A4E11B14DAE3}"/>
                  </a:ext>
                </a:extLst>
              </p:cNvPr>
              <p:cNvSpPr/>
              <p:nvPr/>
            </p:nvSpPr>
            <p:spPr bwMode="auto">
              <a:xfrm>
                <a:off x="4931054" y="6788037"/>
                <a:ext cx="2223829" cy="1141794"/>
              </a:xfrm>
              <a:custGeom>
                <a:avLst/>
                <a:gdLst>
                  <a:gd name="connsiteX0" fmla="*/ 0 w 5310835"/>
                  <a:gd name="connsiteY0" fmla="*/ 0 h 621792"/>
                  <a:gd name="connsiteX1" fmla="*/ 5310835 w 5310835"/>
                  <a:gd name="connsiteY1" fmla="*/ 621792 h 621792"/>
                  <a:gd name="connsiteX0" fmla="*/ 0 w 5310835"/>
                  <a:gd name="connsiteY0" fmla="*/ 0 h 872947"/>
                  <a:gd name="connsiteX1" fmla="*/ 5310835 w 5310835"/>
                  <a:gd name="connsiteY1" fmla="*/ 621792 h 872947"/>
                  <a:gd name="connsiteX0" fmla="*/ 0 w 5310835"/>
                  <a:gd name="connsiteY0" fmla="*/ 0 h 1676060"/>
                  <a:gd name="connsiteX1" fmla="*/ 5310835 w 5310835"/>
                  <a:gd name="connsiteY1" fmla="*/ 621792 h 1676060"/>
                  <a:gd name="connsiteX0" fmla="*/ 0 w 5010391"/>
                  <a:gd name="connsiteY0" fmla="*/ 9224263 h 10900323"/>
                  <a:gd name="connsiteX1" fmla="*/ 5010391 w 5010391"/>
                  <a:gd name="connsiteY1" fmla="*/ 207266 h 10900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10391" h="10900323">
                    <a:moveTo>
                      <a:pt x="0" y="9224263"/>
                    </a:moveTo>
                    <a:cubicBezTo>
                      <a:pt x="28543" y="10900323"/>
                      <a:pt x="3240113" y="2"/>
                      <a:pt x="5010391" y="207266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414" name="Straight Arrow Connector 413">
                <a:extLst>
                  <a:ext uri="{FF2B5EF4-FFF2-40B4-BE49-F238E27FC236}">
                    <a16:creationId xmlns:a16="http://schemas.microsoft.com/office/drawing/2014/main" id="{D71F92F5-FAFE-47A2-9A1C-FCDE035BFBDF}"/>
                  </a:ext>
                </a:extLst>
              </p:cNvPr>
              <p:cNvCxnSpPr>
                <a:cxnSpLocks/>
                <a:stCxn id="464" idx="3"/>
              </p:cNvCxnSpPr>
              <p:nvPr/>
            </p:nvCxnSpPr>
            <p:spPr bwMode="auto">
              <a:xfrm flipV="1">
                <a:off x="2911998" y="4466493"/>
                <a:ext cx="1774302" cy="19401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15" name="Line 120">
                <a:extLst>
                  <a:ext uri="{FF2B5EF4-FFF2-40B4-BE49-F238E27FC236}">
                    <a16:creationId xmlns:a16="http://schemas.microsoft.com/office/drawing/2014/main" id="{79A8B73F-94A3-4C0D-8F10-2ED348CCA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4497" y="2001203"/>
                <a:ext cx="968578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79BB39C6-E07A-4F1B-A4E4-F490D026FB16}"/>
                  </a:ext>
                </a:extLst>
              </p:cNvPr>
              <p:cNvGrpSpPr/>
              <p:nvPr/>
            </p:nvGrpSpPr>
            <p:grpSpPr>
              <a:xfrm>
                <a:off x="6158333" y="3280412"/>
                <a:ext cx="3253086" cy="3192577"/>
                <a:chOff x="4081882" y="3280412"/>
                <a:chExt cx="4638255" cy="3468369"/>
              </a:xfrm>
            </p:grpSpPr>
            <p:cxnSp>
              <p:nvCxnSpPr>
                <p:cNvPr id="417" name="Straight Connector 187">
                  <a:extLst>
                    <a:ext uri="{FF2B5EF4-FFF2-40B4-BE49-F238E27FC236}">
                      <a16:creationId xmlns:a16="http://schemas.microsoft.com/office/drawing/2014/main" id="{BB4709BF-5660-4FAF-993A-065CAE3EC34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370417" y="5005795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8" name="Straight Connector 189">
                  <a:extLst>
                    <a:ext uri="{FF2B5EF4-FFF2-40B4-BE49-F238E27FC236}">
                      <a16:creationId xmlns:a16="http://schemas.microsoft.com/office/drawing/2014/main" id="{37B1580C-F691-4A3A-87FA-0A76E5DBA513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6983641" y="5012284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9" name="Straight Connector 190">
                  <a:extLst>
                    <a:ext uri="{FF2B5EF4-FFF2-40B4-BE49-F238E27FC236}">
                      <a16:creationId xmlns:a16="http://schemas.microsoft.com/office/drawing/2014/main" id="{5BA9B4CA-B7C9-49A6-BBF7-D2AB47036C4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4081882" y="6617357"/>
                  <a:ext cx="4635082" cy="12045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</p:grpSp>
          <p:sp>
            <p:nvSpPr>
              <p:cNvPr id="420" name="Trapezoid 419">
                <a:extLst>
                  <a:ext uri="{FF2B5EF4-FFF2-40B4-BE49-F238E27FC236}">
                    <a16:creationId xmlns:a16="http://schemas.microsoft.com/office/drawing/2014/main" id="{196CDA7A-8EB4-4FBF-86F2-CB04EDE54D25}"/>
                  </a:ext>
                </a:extLst>
              </p:cNvPr>
              <p:cNvSpPr/>
              <p:nvPr/>
            </p:nvSpPr>
            <p:spPr>
              <a:xfrm>
                <a:off x="3486150" y="3981450"/>
                <a:ext cx="533400" cy="213360"/>
              </a:xfrm>
              <a:prstGeom prst="trapezoi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s-CO"/>
              </a:p>
            </p:txBody>
          </p:sp>
          <p:sp>
            <p:nvSpPr>
              <p:cNvPr id="421" name="Line 117 2">
                <a:extLst>
                  <a:ext uri="{FF2B5EF4-FFF2-40B4-BE49-F238E27FC236}">
                    <a16:creationId xmlns:a16="http://schemas.microsoft.com/office/drawing/2014/main" id="{45F02DD2-974B-444F-84A3-70CAF2B3E4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3960" y="3778568"/>
                <a:ext cx="0" cy="2676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5E12C740-937A-4741-B78C-593E72245819}"/>
                  </a:ext>
                </a:extLst>
              </p:cNvPr>
              <p:cNvGrpSpPr/>
              <p:nvPr/>
            </p:nvGrpSpPr>
            <p:grpSpPr>
              <a:xfrm>
                <a:off x="450563" y="2180782"/>
                <a:ext cx="96456" cy="4339450"/>
                <a:chOff x="450563" y="2190307"/>
                <a:chExt cx="96456" cy="4339450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85DF010B-617C-4092-8B66-450FE01903C4}"/>
                    </a:ext>
                  </a:extLst>
                </p:cNvPr>
                <p:cNvSpPr/>
                <p:nvPr/>
              </p:nvSpPr>
              <p:spPr bwMode="auto">
                <a:xfrm rot="5400000">
                  <a:off x="-1670934" y="4311804"/>
                  <a:ext cx="4339450" cy="96456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6C6ABF77-9ECA-4BDA-9E8C-BD3D2FC6BBB5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627126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C008FAF4-C528-46DF-8E67-693BFFC7E948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717160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C1DAAD4C-1A68-4327-9DB1-56930937270C}"/>
                  </a:ext>
                </a:extLst>
              </p:cNvPr>
              <p:cNvGrpSpPr/>
              <p:nvPr/>
            </p:nvGrpSpPr>
            <p:grpSpPr>
              <a:xfrm>
                <a:off x="4090416" y="3002541"/>
                <a:ext cx="613258" cy="3603762"/>
                <a:chOff x="4090416" y="3002541"/>
                <a:chExt cx="613258" cy="3603762"/>
              </a:xfrm>
            </p:grpSpPr>
            <p:sp>
              <p:nvSpPr>
                <p:cNvPr id="427" name="Freeform 262">
                  <a:extLst>
                    <a:ext uri="{FF2B5EF4-FFF2-40B4-BE49-F238E27FC236}">
                      <a16:creationId xmlns:a16="http://schemas.microsoft.com/office/drawing/2014/main" id="{6AA2AA5C-4389-4F60-8C95-54DC2C7C9872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28" name="Freeform 257">
                  <a:extLst>
                    <a:ext uri="{FF2B5EF4-FFF2-40B4-BE49-F238E27FC236}">
                      <a16:creationId xmlns:a16="http://schemas.microsoft.com/office/drawing/2014/main" id="{2B810385-2211-49A1-AF17-3D0EAF4F6182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29" name="Freeform 264">
                <a:extLst>
                  <a:ext uri="{FF2B5EF4-FFF2-40B4-BE49-F238E27FC236}">
                    <a16:creationId xmlns:a16="http://schemas.microsoft.com/office/drawing/2014/main" id="{8E74EB7C-90BA-4A1F-A4B5-3FF5BC539B72}"/>
                  </a:ext>
                </a:extLst>
              </p:cNvPr>
              <p:cNvSpPr/>
              <p:nvPr/>
            </p:nvSpPr>
            <p:spPr bwMode="auto">
              <a:xfrm>
                <a:off x="4686300" y="3152775"/>
                <a:ext cx="209550" cy="4105275"/>
              </a:xfrm>
              <a:custGeom>
                <a:avLst/>
                <a:gdLst>
                  <a:gd name="connsiteX0" fmla="*/ 9525 w 192087"/>
                  <a:gd name="connsiteY0" fmla="*/ 0 h 3114675"/>
                  <a:gd name="connsiteX1" fmla="*/ 190500 w 192087"/>
                  <a:gd name="connsiteY1" fmla="*/ 304800 h 3114675"/>
                  <a:gd name="connsiteX2" fmla="*/ 0 w 192087"/>
                  <a:gd name="connsiteY2" fmla="*/ 1000125 h 3114675"/>
                  <a:gd name="connsiteX3" fmla="*/ 190500 w 192087"/>
                  <a:gd name="connsiteY3" fmla="*/ 1571625 h 3114675"/>
                  <a:gd name="connsiteX4" fmla="*/ 9525 w 192087"/>
                  <a:gd name="connsiteY4" fmla="*/ 2362200 h 3114675"/>
                  <a:gd name="connsiteX5" fmla="*/ 190500 w 192087"/>
                  <a:gd name="connsiteY5" fmla="*/ 3114675 h 311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2087" h="3114675">
                    <a:moveTo>
                      <a:pt x="9525" y="0"/>
                    </a:moveTo>
                    <a:cubicBezTo>
                      <a:pt x="100806" y="69056"/>
                      <a:pt x="192087" y="138113"/>
                      <a:pt x="190500" y="304800"/>
                    </a:cubicBezTo>
                    <a:cubicBezTo>
                      <a:pt x="188913" y="471487"/>
                      <a:pt x="0" y="788988"/>
                      <a:pt x="0" y="1000125"/>
                    </a:cubicBezTo>
                    <a:cubicBezTo>
                      <a:pt x="0" y="1211262"/>
                      <a:pt x="188913" y="1344613"/>
                      <a:pt x="190500" y="1571625"/>
                    </a:cubicBezTo>
                    <a:cubicBezTo>
                      <a:pt x="192087" y="1798637"/>
                      <a:pt x="9525" y="2105025"/>
                      <a:pt x="9525" y="2362200"/>
                    </a:cubicBezTo>
                    <a:cubicBezTo>
                      <a:pt x="9525" y="2619375"/>
                      <a:pt x="100012" y="2867025"/>
                      <a:pt x="190500" y="3114675"/>
                    </a:cubicBezTo>
                  </a:path>
                </a:pathLst>
              </a:custGeom>
              <a:noFill/>
              <a:ln w="38100" cap="flat" cmpd="sng" algn="ctr">
                <a:solidFill>
                  <a:srgbClr val="6B310A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30" name="Group 429">
                <a:extLst>
                  <a:ext uri="{FF2B5EF4-FFF2-40B4-BE49-F238E27FC236}">
                    <a16:creationId xmlns:a16="http://schemas.microsoft.com/office/drawing/2014/main" id="{B384B9CD-5D32-4B47-AE4D-67BC56FEB591}"/>
                  </a:ext>
                </a:extLst>
              </p:cNvPr>
              <p:cNvGrpSpPr/>
              <p:nvPr/>
            </p:nvGrpSpPr>
            <p:grpSpPr>
              <a:xfrm>
                <a:off x="537882" y="60780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18E4983C-08E4-4AB0-BF1A-3073572AB60D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22DF2F9-3151-4F12-97EB-88F95E1726E8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B8B47D6B-6CAB-4477-B8AE-568BA7888324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DDE66A7C-E709-49D3-9090-E1977367094D}"/>
                  </a:ext>
                </a:extLst>
              </p:cNvPr>
              <p:cNvGrpSpPr/>
              <p:nvPr/>
            </p:nvGrpSpPr>
            <p:grpSpPr>
              <a:xfrm>
                <a:off x="537882" y="62304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5A4A05B7-0BDB-4644-80F1-4695D4F31440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2D439B8C-BD44-4942-9646-DF65FD9B8211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7E1762B0-7EEB-4B48-8BD3-C5295834959A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CB85AF2F-BFCE-4A78-9206-D3A8FF5E589A}"/>
                  </a:ext>
                </a:extLst>
              </p:cNvPr>
              <p:cNvGrpSpPr/>
              <p:nvPr/>
            </p:nvGrpSpPr>
            <p:grpSpPr>
              <a:xfrm>
                <a:off x="537882" y="63828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B39E3351-9004-4A83-8F99-1B52CBD5C6DE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DFAC8CFE-5644-44C0-A6C3-D302B62E42F5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2DD3D1A7-123E-4C83-A0E5-71B360CE2A7B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442" name="Flowchart: Collate 441">
                <a:extLst>
                  <a:ext uri="{FF2B5EF4-FFF2-40B4-BE49-F238E27FC236}">
                    <a16:creationId xmlns:a16="http://schemas.microsoft.com/office/drawing/2014/main" id="{E1B5407E-CB01-4025-B59B-3E2FA42853BE}"/>
                  </a:ext>
                </a:extLst>
              </p:cNvPr>
              <p:cNvSpPr/>
              <p:nvPr/>
            </p:nvSpPr>
            <p:spPr bwMode="auto">
              <a:xfrm>
                <a:off x="419999" y="6521928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3" name="Flowchart: Collate 442">
                <a:extLst>
                  <a:ext uri="{FF2B5EF4-FFF2-40B4-BE49-F238E27FC236}">
                    <a16:creationId xmlns:a16="http://schemas.microsoft.com/office/drawing/2014/main" id="{3345CB7E-6C15-4C77-965E-E64889A5D5A4}"/>
                  </a:ext>
                </a:extLst>
              </p:cNvPr>
              <p:cNvSpPr/>
              <p:nvPr/>
            </p:nvSpPr>
            <p:spPr bwMode="auto">
              <a:xfrm>
                <a:off x="4142476" y="6589502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4" name="Rounded Rectangle 269">
                <a:extLst>
                  <a:ext uri="{FF2B5EF4-FFF2-40B4-BE49-F238E27FC236}">
                    <a16:creationId xmlns:a16="http://schemas.microsoft.com/office/drawing/2014/main" id="{036E0BF5-CFFB-4834-B9BA-AFC2CD44C56C}"/>
                  </a:ext>
                </a:extLst>
              </p:cNvPr>
              <p:cNvSpPr/>
              <p:nvPr/>
            </p:nvSpPr>
            <p:spPr bwMode="auto">
              <a:xfrm>
                <a:off x="1733550" y="-228600"/>
                <a:ext cx="2476500" cy="1476375"/>
              </a:xfrm>
              <a:prstGeom prst="roundRect">
                <a:avLst/>
              </a:prstGeom>
              <a:solidFill>
                <a:srgbClr val="6B310A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45" name="Group 444">
                <a:extLst>
                  <a:ext uri="{FF2B5EF4-FFF2-40B4-BE49-F238E27FC236}">
                    <a16:creationId xmlns:a16="http://schemas.microsoft.com/office/drawing/2014/main" id="{0DC5D228-B046-450A-B3D3-D3334A310199}"/>
                  </a:ext>
                </a:extLst>
              </p:cNvPr>
              <p:cNvGrpSpPr/>
              <p:nvPr/>
            </p:nvGrpSpPr>
            <p:grpSpPr>
              <a:xfrm rot="16200000" flipV="1">
                <a:off x="1572366" y="498478"/>
                <a:ext cx="666088" cy="2100882"/>
                <a:chOff x="4090416" y="3002541"/>
                <a:chExt cx="613258" cy="3603762"/>
              </a:xfrm>
            </p:grpSpPr>
            <p:sp>
              <p:nvSpPr>
                <p:cNvPr id="446" name="Freeform 274">
                  <a:extLst>
                    <a:ext uri="{FF2B5EF4-FFF2-40B4-BE49-F238E27FC236}">
                      <a16:creationId xmlns:a16="http://schemas.microsoft.com/office/drawing/2014/main" id="{0F03BDA2-4D31-49F6-9B74-0CE4696F634D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7" name="Freeform 275">
                  <a:extLst>
                    <a:ext uri="{FF2B5EF4-FFF2-40B4-BE49-F238E27FC236}">
                      <a16:creationId xmlns:a16="http://schemas.microsoft.com/office/drawing/2014/main" id="{13E05624-205F-43DC-8C5E-6119FB6D9877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48" name="TextBox 447">
                <a:extLst>
                  <a:ext uri="{FF2B5EF4-FFF2-40B4-BE49-F238E27FC236}">
                    <a16:creationId xmlns:a16="http://schemas.microsoft.com/office/drawing/2014/main" id="{2B0BF26C-D5CB-4F49-BD42-E12B524173FE}"/>
                  </a:ext>
                </a:extLst>
              </p:cNvPr>
              <p:cNvSpPr txBox="1"/>
              <p:nvPr/>
            </p:nvSpPr>
            <p:spPr>
              <a:xfrm>
                <a:off x="1027067" y="5680505"/>
                <a:ext cx="18816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Dosing tubes</a:t>
                </a:r>
              </a:p>
            </p:txBody>
          </p:sp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893B02EC-672F-4D97-B3C4-11A005B314B4}"/>
                  </a:ext>
                </a:extLst>
              </p:cNvPr>
              <p:cNvSpPr txBox="1"/>
              <p:nvPr/>
            </p:nvSpPr>
            <p:spPr>
              <a:xfrm>
                <a:off x="1957049" y="218828"/>
                <a:ext cx="1981497" cy="5905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Stock Tank of coagulant</a:t>
                </a:r>
              </a:p>
            </p:txBody>
          </p:sp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9D6003D7-1936-4D7E-8C97-3E7DF0758140}"/>
                  </a:ext>
                </a:extLst>
              </p:cNvPr>
              <p:cNvSpPr txBox="1"/>
              <p:nvPr/>
            </p:nvSpPr>
            <p:spPr>
              <a:xfrm rot="19251893">
                <a:off x="6133803" y="716579"/>
                <a:ext cx="11813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Lever</a:t>
                </a:r>
              </a:p>
            </p:txBody>
          </p:sp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2B054320-2548-4243-949E-DD3E2C10A5E8}"/>
                  </a:ext>
                </a:extLst>
              </p:cNvPr>
              <p:cNvSpPr txBox="1"/>
              <p:nvPr/>
            </p:nvSpPr>
            <p:spPr>
              <a:xfrm>
                <a:off x="6785313" y="348615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LFOM</a:t>
                </a:r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115819BA-DC95-4815-BFA7-E55268E7CBED}"/>
                  </a:ext>
                </a:extLst>
              </p:cNvPr>
              <p:cNvSpPr txBox="1"/>
              <p:nvPr/>
            </p:nvSpPr>
            <p:spPr>
              <a:xfrm>
                <a:off x="7886403" y="415290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Float</a:t>
                </a:r>
              </a:p>
            </p:txBody>
          </p:sp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1F1B7BBE-F6AB-4CE9-A734-383C1661AC9A}"/>
                  </a:ext>
                </a:extLst>
              </p:cNvPr>
              <p:cNvSpPr txBox="1"/>
              <p:nvPr/>
            </p:nvSpPr>
            <p:spPr>
              <a:xfrm>
                <a:off x="-625804" y="220938"/>
                <a:ext cx="13631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Constant head tank</a:t>
                </a:r>
              </a:p>
            </p:txBody>
          </p:sp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C41025A0-9AD0-4059-8E2F-CB31F06CA85A}"/>
                  </a:ext>
                </a:extLst>
              </p:cNvPr>
              <p:cNvSpPr txBox="1"/>
              <p:nvPr/>
            </p:nvSpPr>
            <p:spPr>
              <a:xfrm>
                <a:off x="820285" y="737808"/>
                <a:ext cx="8230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Float valve</a:t>
                </a:r>
              </a:p>
            </p:txBody>
          </p: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B9F6F13A-2662-4DB8-BB5E-7B6B64289ACD}"/>
                  </a:ext>
                </a:extLst>
              </p:cNvPr>
              <p:cNvCxnSpPr>
                <a:cxnSpLocks/>
                <a:stCxn id="454" idx="1"/>
              </p:cNvCxnSpPr>
              <p:nvPr/>
            </p:nvCxnSpPr>
            <p:spPr bwMode="auto">
              <a:xfrm>
                <a:off x="820285" y="1091751"/>
                <a:ext cx="34684" cy="530974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56" name="Straight Arrow Connector 455">
                <a:extLst>
                  <a:ext uri="{FF2B5EF4-FFF2-40B4-BE49-F238E27FC236}">
                    <a16:creationId xmlns:a16="http://schemas.microsoft.com/office/drawing/2014/main" id="{058EF497-6F79-4EC8-A258-07EE8AF2B129}"/>
                  </a:ext>
                </a:extLst>
              </p:cNvPr>
              <p:cNvCxnSpPr>
                <a:cxnSpLocks/>
                <a:stCxn id="465" idx="3"/>
              </p:cNvCxnSpPr>
              <p:nvPr/>
            </p:nvCxnSpPr>
            <p:spPr bwMode="auto">
              <a:xfrm flipV="1">
                <a:off x="2909717" y="5240212"/>
                <a:ext cx="1776583" cy="20966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9E94E4D7-5CE0-4E92-A88A-BA3E26E50A12}"/>
                  </a:ext>
                </a:extLst>
              </p:cNvPr>
              <p:cNvSpPr txBox="1"/>
              <p:nvPr/>
            </p:nvSpPr>
            <p:spPr>
              <a:xfrm rot="19251893">
                <a:off x="4766553" y="2587449"/>
                <a:ext cx="1818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Dose slider</a:t>
                </a:r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ED8512C1-D269-46E6-B0B1-D159232B36DF}"/>
                  </a:ext>
                </a:extLst>
              </p:cNvPr>
              <p:cNvSpPr/>
              <p:nvPr/>
            </p:nvSpPr>
            <p:spPr bwMode="auto">
              <a:xfrm>
                <a:off x="1466850" y="-438150"/>
                <a:ext cx="3009900" cy="43815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DC9B3419-1C74-4EDF-ADE9-5DDB6265FB9B}"/>
                  </a:ext>
                </a:extLst>
              </p:cNvPr>
              <p:cNvSpPr txBox="1"/>
              <p:nvPr/>
            </p:nvSpPr>
            <p:spPr>
              <a:xfrm>
                <a:off x="1106246" y="6408339"/>
                <a:ext cx="17555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Purge valves</a:t>
                </a:r>
              </a:p>
            </p:txBody>
          </p:sp>
          <p:cxnSp>
            <p:nvCxnSpPr>
              <p:cNvPr id="460" name="Straight Arrow Connector 459">
                <a:extLst>
                  <a:ext uri="{FF2B5EF4-FFF2-40B4-BE49-F238E27FC236}">
                    <a16:creationId xmlns:a16="http://schemas.microsoft.com/office/drawing/2014/main" id="{0DCD8D6E-913F-4955-B36E-D9105073B357}"/>
                  </a:ext>
                </a:extLst>
              </p:cNvPr>
              <p:cNvCxnSpPr>
                <a:cxnSpLocks/>
                <a:stCxn id="459" idx="3"/>
                <a:endCxn id="443" idx="2"/>
              </p:cNvCxnSpPr>
              <p:nvPr/>
            </p:nvCxnSpPr>
            <p:spPr bwMode="auto">
              <a:xfrm>
                <a:off x="2861791" y="6639172"/>
                <a:ext cx="1356885" cy="8368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1" name="Straight Arrow Connector 460">
                <a:extLst>
                  <a:ext uri="{FF2B5EF4-FFF2-40B4-BE49-F238E27FC236}">
                    <a16:creationId xmlns:a16="http://schemas.microsoft.com/office/drawing/2014/main" id="{A3787E27-18DD-43BC-A9BD-6A3AC65D7DFB}"/>
                  </a:ext>
                </a:extLst>
              </p:cNvPr>
              <p:cNvCxnSpPr>
                <a:cxnSpLocks/>
                <a:stCxn id="459" idx="1"/>
                <a:endCxn id="442" idx="2"/>
              </p:cNvCxnSpPr>
              <p:nvPr/>
            </p:nvCxnSpPr>
            <p:spPr bwMode="auto">
              <a:xfrm flipH="1">
                <a:off x="496199" y="6639172"/>
                <a:ext cx="610047" cy="1610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2" name="Straight Arrow Connector 461">
                <a:extLst>
                  <a:ext uri="{FF2B5EF4-FFF2-40B4-BE49-F238E27FC236}">
                    <a16:creationId xmlns:a16="http://schemas.microsoft.com/office/drawing/2014/main" id="{072C9B27-B66F-4A5B-B168-16D875E87F6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120701" y="2729125"/>
                <a:ext cx="277421" cy="187069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3E0FC1A7-BFDB-4920-B51A-883BC104ECF1}"/>
                  </a:ext>
                </a:extLst>
              </p:cNvPr>
              <p:cNvSpPr/>
              <p:nvPr/>
            </p:nvSpPr>
            <p:spPr bwMode="auto">
              <a:xfrm>
                <a:off x="469126" y="1415332"/>
                <a:ext cx="45719" cy="159026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D44AF34F-99F7-46BB-910D-DABAB5EE1833}"/>
                  </a:ext>
                </a:extLst>
              </p:cNvPr>
              <p:cNvSpPr txBox="1"/>
              <p:nvPr/>
            </p:nvSpPr>
            <p:spPr>
              <a:xfrm>
                <a:off x="577583" y="4245012"/>
                <a:ext cx="23344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Open channel supercritical flow</a:t>
                </a:r>
              </a:p>
            </p:txBody>
          </p:sp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980CE859-3A1B-4AF4-8DCD-7897FD3140A4}"/>
                  </a:ext>
                </a:extLst>
              </p:cNvPr>
              <p:cNvSpPr txBox="1"/>
              <p:nvPr/>
            </p:nvSpPr>
            <p:spPr>
              <a:xfrm>
                <a:off x="1485929" y="5219047"/>
                <a:ext cx="14237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/>
                  <a:t>Drop tube</a:t>
                </a:r>
              </a:p>
            </p:txBody>
          </p:sp>
          <p:cxnSp>
            <p:nvCxnSpPr>
              <p:cNvPr id="466" name="Straight Arrow Connector 465">
                <a:extLst>
                  <a:ext uri="{FF2B5EF4-FFF2-40B4-BE49-F238E27FC236}">
                    <a16:creationId xmlns:a16="http://schemas.microsoft.com/office/drawing/2014/main" id="{7C08FC99-0D00-4304-91BC-59C4C140489A}"/>
                  </a:ext>
                </a:extLst>
              </p:cNvPr>
              <p:cNvCxnSpPr>
                <a:cxnSpLocks/>
                <a:stCxn id="453" idx="2"/>
                <a:endCxn id="412" idx="2"/>
              </p:cNvCxnSpPr>
              <p:nvPr/>
            </p:nvCxnSpPr>
            <p:spPr bwMode="auto">
              <a:xfrm>
                <a:off x="55795" y="928824"/>
                <a:ext cx="220963" cy="575373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4BD4439D-E0B9-435F-BC57-9FDF7574A0FB}"/>
                  </a:ext>
                </a:extLst>
              </p:cNvPr>
              <p:cNvGrpSpPr/>
              <p:nvPr/>
            </p:nvGrpSpPr>
            <p:grpSpPr>
              <a:xfrm>
                <a:off x="1344318" y="2356342"/>
                <a:ext cx="382517" cy="308702"/>
                <a:chOff x="1344318" y="2356342"/>
                <a:chExt cx="382517" cy="308702"/>
              </a:xfrm>
            </p:grpSpPr>
            <p:sp>
              <p:nvSpPr>
                <p:cNvPr id="468" name="Rectangle 14 2">
                  <a:extLst>
                    <a:ext uri="{FF2B5EF4-FFF2-40B4-BE49-F238E27FC236}">
                      <a16:creationId xmlns:a16="http://schemas.microsoft.com/office/drawing/2014/main" id="{1CE4FD6A-62F6-4A1B-9228-B57894F6ED54}"/>
                    </a:ext>
                  </a:extLst>
                </p:cNvPr>
                <p:cNvSpPr/>
                <p:nvPr/>
              </p:nvSpPr>
              <p:spPr>
                <a:xfrm>
                  <a:off x="1344318" y="2356342"/>
                  <a:ext cx="382517" cy="308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9" name="Picture 468">
                  <a:extLst>
                    <a:ext uri="{FF2B5EF4-FFF2-40B4-BE49-F238E27FC236}">
                      <a16:creationId xmlns:a16="http://schemas.microsoft.com/office/drawing/2014/main" id="{1F56C8B4-A4CD-4D67-9618-77A1161CCCA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6626" y="2413606"/>
                  <a:ext cx="260572" cy="213333"/>
                </a:xfrm>
                <a:prstGeom prst="rect">
                  <a:avLst/>
                </a:prstGeom>
              </p:spPr>
            </p:pic>
          </p:grpSp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A3749E81-E767-425E-86E7-E3759DBFC7EB}"/>
                  </a:ext>
                </a:extLst>
              </p:cNvPr>
              <p:cNvSpPr txBox="1"/>
              <p:nvPr/>
            </p:nvSpPr>
            <p:spPr>
              <a:xfrm>
                <a:off x="784711" y="3335240"/>
                <a:ext cx="20831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Lever </a:t>
                </a:r>
              </a:p>
              <a:p>
                <a:pPr algn="r"/>
                <a:r>
                  <a:rPr lang="en-US" sz="2400" dirty="0"/>
                  <a:t>counterweight</a:t>
                </a:r>
              </a:p>
            </p:txBody>
          </p:sp>
          <p:cxnSp>
            <p:nvCxnSpPr>
              <p:cNvPr id="471" name="Straight Arrow Connector 470">
                <a:extLst>
                  <a:ext uri="{FF2B5EF4-FFF2-40B4-BE49-F238E27FC236}">
                    <a16:creationId xmlns:a16="http://schemas.microsoft.com/office/drawing/2014/main" id="{71409DED-AD0B-4383-B9DD-240E079A8E7F}"/>
                  </a:ext>
                </a:extLst>
              </p:cNvPr>
              <p:cNvCxnSpPr>
                <a:cxnSpLocks/>
                <a:stCxn id="470" idx="3"/>
                <a:endCxn id="420" idx="1"/>
              </p:cNvCxnSpPr>
              <p:nvPr/>
            </p:nvCxnSpPr>
            <p:spPr bwMode="auto">
              <a:xfrm>
                <a:off x="2867852" y="3750739"/>
                <a:ext cx="644968" cy="337391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487053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D3BC5DCE-B28A-4E4E-ACE1-0D02586C17DE}"/>
              </a:ext>
            </a:extLst>
          </p:cNvPr>
          <p:cNvGrpSpPr/>
          <p:nvPr/>
        </p:nvGrpSpPr>
        <p:grpSpPr>
          <a:xfrm>
            <a:off x="259257" y="908143"/>
            <a:ext cx="12602000" cy="4730657"/>
            <a:chOff x="259257" y="908143"/>
            <a:chExt cx="12602000" cy="4730657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9B245B6-8DBA-4027-A71C-10E737CD5E5D}"/>
                </a:ext>
              </a:extLst>
            </p:cNvPr>
            <p:cNvGrpSpPr/>
            <p:nvPr/>
          </p:nvGrpSpPr>
          <p:grpSpPr>
            <a:xfrm>
              <a:off x="259257" y="1051323"/>
              <a:ext cx="5934403" cy="4587477"/>
              <a:chOff x="-705943" y="1051323"/>
              <a:chExt cx="5934403" cy="4587477"/>
            </a:xfrm>
          </p:grpSpPr>
          <p:sp>
            <p:nvSpPr>
              <p:cNvPr id="38" name="Freeform 6 2">
                <a:extLst>
                  <a:ext uri="{FF2B5EF4-FFF2-40B4-BE49-F238E27FC236}">
                    <a16:creationId xmlns:a16="http://schemas.microsoft.com/office/drawing/2014/main" id="{D25C72F8-3A72-4C1C-9BF5-36B2B8330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52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7C29F99E-9FC8-4DFF-8DC7-81D21A182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744" y="4371679"/>
                <a:ext cx="1991047" cy="104933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7" y="130"/>
                  </a:cxn>
                  <a:cxn ang="0">
                    <a:pos x="909" y="593"/>
                  </a:cxn>
                  <a:cxn ang="0">
                    <a:pos x="2037" y="536"/>
                  </a:cxn>
                </a:cxnLst>
                <a:rect l="0" t="0" r="r" b="b"/>
                <a:pathLst>
                  <a:path w="2037" h="661">
                    <a:moveTo>
                      <a:pt x="0" y="0"/>
                    </a:moveTo>
                    <a:cubicBezTo>
                      <a:pt x="298" y="15"/>
                      <a:pt x="596" y="31"/>
                      <a:pt x="747" y="130"/>
                    </a:cubicBezTo>
                    <a:cubicBezTo>
                      <a:pt x="898" y="229"/>
                      <a:pt x="694" y="525"/>
                      <a:pt x="909" y="593"/>
                    </a:cubicBezTo>
                    <a:cubicBezTo>
                      <a:pt x="1124" y="661"/>
                      <a:pt x="1580" y="598"/>
                      <a:pt x="2037" y="536"/>
                    </a:cubicBezTo>
                  </a:path>
                </a:pathLst>
              </a:custGeom>
              <a:noFill/>
              <a:ln w="762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EA624079-CE23-4813-B154-00691567A6F6}"/>
                  </a:ext>
                </a:extLst>
              </p:cNvPr>
              <p:cNvSpPr/>
              <p:nvPr/>
            </p:nvSpPr>
            <p:spPr bwMode="auto">
              <a:xfrm rot="20754827">
                <a:off x="4715411" y="5100320"/>
                <a:ext cx="513049" cy="162560"/>
              </a:xfrm>
              <a:prstGeom prst="rightArrow">
                <a:avLst/>
              </a:prstGeom>
              <a:solidFill>
                <a:srgbClr val="0563C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2967091-8649-4EDE-895E-E50194C798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20320" y="2155559"/>
                <a:ext cx="3483710" cy="0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CC92D3A-F8AA-41A4-8D0F-16EA98B644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296" y="4896347"/>
                <a:ext cx="253975" cy="742453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EA5425D-3B62-4DC2-A6FD-A31D8641BF29}"/>
                  </a:ext>
                </a:extLst>
              </p:cNvPr>
              <p:cNvSpPr txBox="1"/>
              <p:nvPr/>
            </p:nvSpPr>
            <p:spPr>
              <a:xfrm>
                <a:off x="-705943" y="1051323"/>
                <a:ext cx="5176417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Dotted red lines indicate control volumes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870657A-3B7D-4FC6-A0BD-66CFF3D5B797}"/>
                </a:ext>
              </a:extLst>
            </p:cNvPr>
            <p:cNvGrpSpPr/>
            <p:nvPr/>
          </p:nvGrpSpPr>
          <p:grpSpPr>
            <a:xfrm>
              <a:off x="6799982" y="908143"/>
              <a:ext cx="6061275" cy="4222657"/>
              <a:chOff x="6799982" y="908143"/>
              <a:chExt cx="6061275" cy="4222657"/>
            </a:xfrm>
          </p:grpSpPr>
          <p:sp>
            <p:nvSpPr>
              <p:cNvPr id="17" name="Freeform 6 1">
                <a:extLst>
                  <a:ext uri="{FF2B5EF4-FFF2-40B4-BE49-F238E27FC236}">
                    <a16:creationId xmlns:a16="http://schemas.microsoft.com/office/drawing/2014/main" id="{5F0FD10F-E265-45C2-B6C2-77F6B3167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6968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AutoShape 13">
                <a:extLst>
                  <a:ext uri="{FF2B5EF4-FFF2-40B4-BE49-F238E27FC236}">
                    <a16:creationId xmlns:a16="http://schemas.microsoft.com/office/drawing/2014/main" id="{57723007-0A28-4B74-8035-686ED8DAA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0283912" y="3649303"/>
                <a:ext cx="749808" cy="694944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89991EA9-CCA5-4E73-A808-133282BE4788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11154873" y="3279452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827371B-92CC-44C3-99B2-014319A8D0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H="1">
                <a:off x="11154873" y="2775994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AB1861C-576A-4ED8-BD9D-8A57E9A4EAD3}"/>
                  </a:ext>
                </a:extLst>
              </p:cNvPr>
              <p:cNvSpPr/>
              <p:nvPr/>
            </p:nvSpPr>
            <p:spPr>
              <a:xfrm>
                <a:off x="10891041" y="3718050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AutoShape 174">
                <a:extLst>
                  <a:ext uri="{FF2B5EF4-FFF2-40B4-BE49-F238E27FC236}">
                    <a16:creationId xmlns:a16="http://schemas.microsoft.com/office/drawing/2014/main" id="{255D7155-E26B-4B28-B109-BA56E49BA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9311898" y="1927516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" name="Line 175">
                <a:extLst>
                  <a:ext uri="{FF2B5EF4-FFF2-40B4-BE49-F238E27FC236}">
                    <a16:creationId xmlns:a16="http://schemas.microsoft.com/office/drawing/2014/main" id="{1BD216C2-BC06-4336-8D6E-D1BE2BF55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51615" y="2219695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Line 176">
                <a:extLst>
                  <a:ext uri="{FF2B5EF4-FFF2-40B4-BE49-F238E27FC236}">
                    <a16:creationId xmlns:a16="http://schemas.microsoft.com/office/drawing/2014/main" id="{265E1507-900D-42BD-8D1F-2693DD96EB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11898" y="2283834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Line 177">
                <a:extLst>
                  <a:ext uri="{FF2B5EF4-FFF2-40B4-BE49-F238E27FC236}">
                    <a16:creationId xmlns:a16="http://schemas.microsoft.com/office/drawing/2014/main" id="{8A149DAD-098D-4CD8-8DBC-B1A39DE332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82229" y="2347971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27A50B5D-9FA8-4D52-824C-0C273B786E32}"/>
                  </a:ext>
                </a:extLst>
              </p:cNvPr>
              <p:cNvSpPr/>
              <p:nvPr/>
            </p:nvSpPr>
            <p:spPr>
              <a:xfrm rot="10800000">
                <a:off x="10317432" y="3395928"/>
                <a:ext cx="2086625" cy="466331"/>
              </a:xfrm>
              <a:prstGeom prst="arc">
                <a:avLst>
                  <a:gd name="adj1" fmla="val 16200000"/>
                  <a:gd name="adj2" fmla="val 21576899"/>
                </a:avLst>
              </a:prstGeom>
              <a:ln w="3810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E4A046D-4418-4E8D-8954-54ED84C77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836" y="2396206"/>
                <a:ext cx="0" cy="1275364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B22054E-4EA4-472E-921D-9C3EAB3C282B}"/>
                  </a:ext>
                </a:extLst>
              </p:cNvPr>
              <p:cNvSpPr/>
              <p:nvPr/>
            </p:nvSpPr>
            <p:spPr bwMode="auto">
              <a:xfrm>
                <a:off x="10243891" y="2079359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87D9AA4-1E42-47D1-8678-517ACEBDD979}"/>
                  </a:ext>
                </a:extLst>
              </p:cNvPr>
              <p:cNvSpPr/>
              <p:nvPr/>
            </p:nvSpPr>
            <p:spPr bwMode="auto">
              <a:xfrm>
                <a:off x="10820719" y="3754765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BC4FF3-29D9-4035-B2C0-619883A4EB73}"/>
                  </a:ext>
                </a:extLst>
              </p:cNvPr>
              <p:cNvSpPr txBox="1"/>
              <p:nvPr/>
            </p:nvSpPr>
            <p:spPr>
              <a:xfrm>
                <a:off x="10153589" y="1746760"/>
                <a:ext cx="3513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BA62E7-CC1C-431C-BA58-3FF569F9E611}"/>
                  </a:ext>
                </a:extLst>
              </p:cNvPr>
              <p:cNvSpPr txBox="1"/>
              <p:nvPr/>
            </p:nvSpPr>
            <p:spPr>
              <a:xfrm>
                <a:off x="10712074" y="3446624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60D2AB-DF18-4FE3-8DBB-A2ED54F30DA4}"/>
                  </a:ext>
                </a:extLst>
              </p:cNvPr>
              <p:cNvSpPr txBox="1"/>
              <p:nvPr/>
            </p:nvSpPr>
            <p:spPr>
              <a:xfrm>
                <a:off x="6799982" y="908143"/>
                <a:ext cx="6061275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Solid red lines and points indicate streamlines</a:t>
                </a:r>
              </a:p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Dashed black lines indicate reference elevations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1608910-7230-402E-8FFA-006A9D5798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2155559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4F7983E-1E93-4DD5-988F-ED28E75ED0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3972510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Line 49">
                <a:extLst>
                  <a:ext uri="{FF2B5EF4-FFF2-40B4-BE49-F238E27FC236}">
                    <a16:creationId xmlns:a16="http://schemas.microsoft.com/office/drawing/2014/main" id="{4794CF86-55BE-4DC8-8E46-E1551B7C4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659861" y="3067283"/>
                <a:ext cx="181045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7F3FBA1-BA0C-422A-B352-B27567E414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1408" y="2945611"/>
                <a:ext cx="427276" cy="23288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</p:grpSp>
    </p:spTree>
    <p:extLst>
      <p:ext uri="{BB962C8B-B14F-4D97-AF65-F5344CB8AC3E}">
        <p14:creationId xmlns:p14="http://schemas.microsoft.com/office/powerpoint/2010/main" val="91902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EB8523E-1BB7-477B-83FD-DE60A53D8B91}"/>
              </a:ext>
            </a:extLst>
          </p:cNvPr>
          <p:cNvGrpSpPr/>
          <p:nvPr/>
        </p:nvGrpSpPr>
        <p:grpSpPr>
          <a:xfrm>
            <a:off x="-193813" y="-1819910"/>
            <a:ext cx="9605232" cy="8367981"/>
            <a:chOff x="-193813" y="-1819910"/>
            <a:chExt cx="9605232" cy="8367981"/>
          </a:xfrm>
        </p:grpSpPr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885004F4-E4FE-4AD0-B225-851BEFEDF821}"/>
                </a:ext>
              </a:extLst>
            </p:cNvPr>
            <p:cNvGrpSpPr/>
            <p:nvPr/>
          </p:nvGrpSpPr>
          <p:grpSpPr>
            <a:xfrm>
              <a:off x="-193813" y="-1819910"/>
              <a:ext cx="9605232" cy="8367981"/>
              <a:chOff x="-193813" y="-1819910"/>
              <a:chExt cx="9605232" cy="8367981"/>
            </a:xfrm>
          </p:grpSpPr>
          <p:sp>
            <p:nvSpPr>
              <p:cNvPr id="473" name="Rectangle 185">
                <a:extLst>
                  <a:ext uri="{FF2B5EF4-FFF2-40B4-BE49-F238E27FC236}">
                    <a16:creationId xmlns:a16="http://schemas.microsoft.com/office/drawing/2014/main" id="{830953B6-AC28-45B7-AEC2-564A76A8F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3007" y="5391301"/>
                <a:ext cx="669676" cy="112951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D07911EB-3E10-4A75-8CCE-DEB53F7707DD}"/>
                  </a:ext>
                </a:extLst>
              </p:cNvPr>
              <p:cNvGrpSpPr/>
              <p:nvPr/>
            </p:nvGrpSpPr>
            <p:grpSpPr>
              <a:xfrm>
                <a:off x="-193813" y="-1819910"/>
                <a:ext cx="9605232" cy="8367981"/>
                <a:chOff x="-193813" y="-438150"/>
                <a:chExt cx="9605232" cy="8367981"/>
              </a:xfrm>
            </p:grpSpPr>
            <p:sp>
              <p:nvSpPr>
                <p:cNvPr id="238" name="Rectangle 194">
                  <a:extLst>
                    <a:ext uri="{FF2B5EF4-FFF2-40B4-BE49-F238E27FC236}">
                      <a16:creationId xmlns:a16="http://schemas.microsoft.com/office/drawing/2014/main" id="{8C1793F6-5BDD-4E96-AEBB-A0E68F78A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949" y="2886074"/>
                  <a:ext cx="209895" cy="4928616"/>
                </a:xfrm>
                <a:prstGeom prst="rect">
                  <a:avLst/>
                </a:prstGeom>
                <a:noFill/>
                <a:ln w="28575" algn="ctr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39" name="Rectangle 112 1">
                  <a:extLst>
                    <a:ext uri="{FF2B5EF4-FFF2-40B4-BE49-F238E27FC236}">
                      <a16:creationId xmlns:a16="http://schemas.microsoft.com/office/drawing/2014/main" id="{C6F5ACD1-1DF5-4E3A-9481-A28B168D86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5506" y="7271858"/>
                  <a:ext cx="201189" cy="523875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Rectangle 112 2">
                  <a:extLst>
                    <a:ext uri="{FF2B5EF4-FFF2-40B4-BE49-F238E27FC236}">
                      <a16:creationId xmlns:a16="http://schemas.microsoft.com/office/drawing/2014/main" id="{87AC59D1-A1C9-4312-8A3E-F6BCE59E79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9106" y="6410155"/>
                  <a:ext cx="646113" cy="523875"/>
                </a:xfrm>
                <a:prstGeom prst="rect">
                  <a:avLst/>
                </a:prstGeom>
                <a:solidFill>
                  <a:srgbClr val="8EAED2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Rectangle 185">
                  <a:extLst>
                    <a:ext uri="{FF2B5EF4-FFF2-40B4-BE49-F238E27FC236}">
                      <a16:creationId xmlns:a16="http://schemas.microsoft.com/office/drawing/2014/main" id="{BF8E6E5A-0526-466A-8894-B0712E4AB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24169" y="4303713"/>
                  <a:ext cx="3118239" cy="207302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42" name="Line 117 1">
                  <a:extLst>
                    <a:ext uri="{FF2B5EF4-FFF2-40B4-BE49-F238E27FC236}">
                      <a16:creationId xmlns:a16="http://schemas.microsoft.com/office/drawing/2014/main" id="{2559A852-263F-435F-99BD-107052CF59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97850" y="60381"/>
                  <a:ext cx="0" cy="41838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Line 119">
                  <a:extLst>
                    <a:ext uri="{FF2B5EF4-FFF2-40B4-BE49-F238E27FC236}">
                      <a16:creationId xmlns:a16="http://schemas.microsoft.com/office/drawing/2014/main" id="{F4D45122-51E1-4D18-81D8-E5FB9DA796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4744" y="3140075"/>
                  <a:ext cx="3328231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Line 127">
                  <a:extLst>
                    <a:ext uri="{FF2B5EF4-FFF2-40B4-BE49-F238E27FC236}">
                      <a16:creationId xmlns:a16="http://schemas.microsoft.com/office/drawing/2014/main" id="{85D18D71-B98A-46FE-9823-30D77EE5AE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78238" y="39688"/>
                  <a:ext cx="4529137" cy="374650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Line 198">
                  <a:extLst>
                    <a:ext uri="{FF2B5EF4-FFF2-40B4-BE49-F238E27FC236}">
                      <a16:creationId xmlns:a16="http://schemas.microsoft.com/office/drawing/2014/main" id="{9F02CEDD-8A5F-4FBF-9FBD-369DD0F78C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85900" y="1988820"/>
                  <a:ext cx="0" cy="11544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Rectangle 115">
                  <a:extLst>
                    <a:ext uri="{FF2B5EF4-FFF2-40B4-BE49-F238E27FC236}">
                      <a16:creationId xmlns:a16="http://schemas.microsoft.com/office/drawing/2014/main" id="{F2906380-5C03-46D6-B8CD-E47F41A31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6540" y="4149306"/>
                  <a:ext cx="822622" cy="350748"/>
                </a:xfrm>
                <a:prstGeom prst="rect">
                  <a:avLst/>
                </a:prstGeom>
                <a:solidFill>
                  <a:srgbClr val="F14343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47" name="Group 246">
                  <a:extLst>
                    <a:ext uri="{FF2B5EF4-FFF2-40B4-BE49-F238E27FC236}">
                      <a16:creationId xmlns:a16="http://schemas.microsoft.com/office/drawing/2014/main" id="{9FF1ED10-A098-47FF-BE76-CF6922AD04F8}"/>
                    </a:ext>
                  </a:extLst>
                </p:cNvPr>
                <p:cNvGrpSpPr/>
                <p:nvPr/>
              </p:nvGrpSpPr>
              <p:grpSpPr>
                <a:xfrm>
                  <a:off x="6472238" y="4264025"/>
                  <a:ext cx="328612" cy="1816141"/>
                  <a:chOff x="6472238" y="4264025"/>
                  <a:chExt cx="328612" cy="2157413"/>
                </a:xfrm>
              </p:grpSpPr>
              <p:pic>
                <p:nvPicPr>
                  <p:cNvPr id="248" name="Picture 23">
                    <a:extLst>
                      <a:ext uri="{FF2B5EF4-FFF2-40B4-BE49-F238E27FC236}">
                        <a16:creationId xmlns:a16="http://schemas.microsoft.com/office/drawing/2014/main" id="{6DA64CBE-15F1-4EB9-B718-B9625CC617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6472238" y="4264025"/>
                    <a:ext cx="130175" cy="2157413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grpSp>
                <p:nvGrpSpPr>
                  <p:cNvPr id="249" name="Group 24">
                    <a:extLst>
                      <a:ext uri="{FF2B5EF4-FFF2-40B4-BE49-F238E27FC236}">
                        <a16:creationId xmlns:a16="http://schemas.microsoft.com/office/drawing/2014/main" id="{B8EB0F7C-102C-4979-9653-FE5A656CDA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646863" y="4275138"/>
                    <a:ext cx="153987" cy="2084387"/>
                    <a:chOff x="3703" y="1140"/>
                    <a:chExt cx="144" cy="1959"/>
                  </a:xfrm>
                </p:grpSpPr>
                <p:sp>
                  <p:nvSpPr>
                    <p:cNvPr id="250" name="Line 25">
                      <a:extLst>
                        <a:ext uri="{FF2B5EF4-FFF2-40B4-BE49-F238E27FC236}">
                          <a16:creationId xmlns:a16="http://schemas.microsoft.com/office/drawing/2014/main" id="{F4E96B9D-CAB8-401E-B024-6EAA5190CE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524"/>
                      <a:ext cx="0" cy="157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1" name="Line 26">
                      <a:extLst>
                        <a:ext uri="{FF2B5EF4-FFF2-40B4-BE49-F238E27FC236}">
                          <a16:creationId xmlns:a16="http://schemas.microsoft.com/office/drawing/2014/main" id="{B9BCEAE0-403A-4E34-929C-BC362B8EF6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61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2" name="Line 27">
                      <a:extLst>
                        <a:ext uri="{FF2B5EF4-FFF2-40B4-BE49-F238E27FC236}">
                          <a16:creationId xmlns:a16="http://schemas.microsoft.com/office/drawing/2014/main" id="{D64E1A4E-B740-480A-9188-BECDE6F096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52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3" name="Line 28">
                      <a:extLst>
                        <a:ext uri="{FF2B5EF4-FFF2-40B4-BE49-F238E27FC236}">
                          <a16:creationId xmlns:a16="http://schemas.microsoft.com/office/drawing/2014/main" id="{5FDA7D53-797F-440E-AABE-9C4DBFFBD3C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42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4" name="Line 29">
                      <a:extLst>
                        <a:ext uri="{FF2B5EF4-FFF2-40B4-BE49-F238E27FC236}">
                          <a16:creationId xmlns:a16="http://schemas.microsoft.com/office/drawing/2014/main" id="{D6C5F092-A8F0-4724-A6C5-2ABE3F5A195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33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5" name="Line 30">
                      <a:extLst>
                        <a:ext uri="{FF2B5EF4-FFF2-40B4-BE49-F238E27FC236}">
                          <a16:creationId xmlns:a16="http://schemas.microsoft.com/office/drawing/2014/main" id="{C4AAA7F0-0A56-463B-9ED8-3556426DFB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" name="Line 31">
                      <a:extLst>
                        <a:ext uri="{FF2B5EF4-FFF2-40B4-BE49-F238E27FC236}">
                          <a16:creationId xmlns:a16="http://schemas.microsoft.com/office/drawing/2014/main" id="{4B7550E8-45D1-4FF9-BA2B-98E7E6FF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7" name="Line 32">
                      <a:extLst>
                        <a:ext uri="{FF2B5EF4-FFF2-40B4-BE49-F238E27FC236}">
                          <a16:creationId xmlns:a16="http://schemas.microsoft.com/office/drawing/2014/main" id="{CEF04618-F0F7-4FF4-8697-9230F7E3050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" name="Line 33">
                      <a:extLst>
                        <a:ext uri="{FF2B5EF4-FFF2-40B4-BE49-F238E27FC236}">
                          <a16:creationId xmlns:a16="http://schemas.microsoft.com/office/drawing/2014/main" id="{86ECBE3B-299D-4C99-8A90-EA04C23744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9" name="Line 34">
                      <a:extLst>
                        <a:ext uri="{FF2B5EF4-FFF2-40B4-BE49-F238E27FC236}">
                          <a16:creationId xmlns:a16="http://schemas.microsoft.com/office/drawing/2014/main" id="{3B48BFED-5028-488E-A5EB-C7C6876C748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0" name="Line 35">
                      <a:extLst>
                        <a:ext uri="{FF2B5EF4-FFF2-40B4-BE49-F238E27FC236}">
                          <a16:creationId xmlns:a16="http://schemas.microsoft.com/office/drawing/2014/main" id="{A0686B59-4B18-4912-A829-3CF7B1AAAF0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1" name="Line 36">
                      <a:extLst>
                        <a:ext uri="{FF2B5EF4-FFF2-40B4-BE49-F238E27FC236}">
                          <a16:creationId xmlns:a16="http://schemas.microsoft.com/office/drawing/2014/main" id="{CEF65551-C90B-4EA3-A051-2F384B88E2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2" name="Line 37">
                      <a:extLst>
                        <a:ext uri="{FF2B5EF4-FFF2-40B4-BE49-F238E27FC236}">
                          <a16:creationId xmlns:a16="http://schemas.microsoft.com/office/drawing/2014/main" id="{8C04E0AD-A18D-48B1-8A1D-A9AC1E193A0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3" name="Line 38">
                      <a:extLst>
                        <a:ext uri="{FF2B5EF4-FFF2-40B4-BE49-F238E27FC236}">
                          <a16:creationId xmlns:a16="http://schemas.microsoft.com/office/drawing/2014/main" id="{59557013-40AF-4893-8C3C-2DE3E621ED2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57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4" name="Line 39">
                      <a:extLst>
                        <a:ext uri="{FF2B5EF4-FFF2-40B4-BE49-F238E27FC236}">
                          <a16:creationId xmlns:a16="http://schemas.microsoft.com/office/drawing/2014/main" id="{30108BDB-A4BB-4E7E-B17C-FB7AB73B7EE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47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5" name="Line 40">
                      <a:extLst>
                        <a:ext uri="{FF2B5EF4-FFF2-40B4-BE49-F238E27FC236}">
                          <a16:creationId xmlns:a16="http://schemas.microsoft.com/office/drawing/2014/main" id="{46F296E5-113E-48B2-AC0E-1359D8DDF6F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37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6" name="Line 41">
                      <a:extLst>
                        <a:ext uri="{FF2B5EF4-FFF2-40B4-BE49-F238E27FC236}">
                          <a16:creationId xmlns:a16="http://schemas.microsoft.com/office/drawing/2014/main" id="{B896317A-0C54-4CBA-936B-366A1FE4CDE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28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7" name="Line 42">
                      <a:extLst>
                        <a:ext uri="{FF2B5EF4-FFF2-40B4-BE49-F238E27FC236}">
                          <a16:creationId xmlns:a16="http://schemas.microsoft.com/office/drawing/2014/main" id="{F2FBE0AB-ED3A-4F6F-AF82-9B728DD73F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8" name="Line 43">
                      <a:extLst>
                        <a:ext uri="{FF2B5EF4-FFF2-40B4-BE49-F238E27FC236}">
                          <a16:creationId xmlns:a16="http://schemas.microsoft.com/office/drawing/2014/main" id="{6428513F-5ECA-4841-881D-2463399C24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9" name="Line 44">
                      <a:extLst>
                        <a:ext uri="{FF2B5EF4-FFF2-40B4-BE49-F238E27FC236}">
                          <a16:creationId xmlns:a16="http://schemas.microsoft.com/office/drawing/2014/main" id="{B97BFB01-9A41-4D76-82CC-611B8F9617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0" name="Line 45">
                      <a:extLst>
                        <a:ext uri="{FF2B5EF4-FFF2-40B4-BE49-F238E27FC236}">
                          <a16:creationId xmlns:a16="http://schemas.microsoft.com/office/drawing/2014/main" id="{240E811A-3A91-41B2-819B-52CA6260B65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1" name="Line 46">
                      <a:extLst>
                        <a:ext uri="{FF2B5EF4-FFF2-40B4-BE49-F238E27FC236}">
                          <a16:creationId xmlns:a16="http://schemas.microsoft.com/office/drawing/2014/main" id="{8CFB7C6B-79B1-448E-90E7-D7F91E0A7B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2" name="Line 47">
                      <a:extLst>
                        <a:ext uri="{FF2B5EF4-FFF2-40B4-BE49-F238E27FC236}">
                          <a16:creationId xmlns:a16="http://schemas.microsoft.com/office/drawing/2014/main" id="{7D5F3E21-1B7D-4DA7-BFD3-B723052F8F9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3" name="Line 48">
                      <a:extLst>
                        <a:ext uri="{FF2B5EF4-FFF2-40B4-BE49-F238E27FC236}">
                          <a16:creationId xmlns:a16="http://schemas.microsoft.com/office/drawing/2014/main" id="{B28D799E-7881-4E74-BF50-DD1EDF982E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4" name="Line 49">
                      <a:extLst>
                        <a:ext uri="{FF2B5EF4-FFF2-40B4-BE49-F238E27FC236}">
                          <a16:creationId xmlns:a16="http://schemas.microsoft.com/office/drawing/2014/main" id="{33C18E8F-A86D-47BA-AA13-01361345DD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140"/>
                      <a:ext cx="0" cy="110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Line 50">
                      <a:extLst>
                        <a:ext uri="{FF2B5EF4-FFF2-40B4-BE49-F238E27FC236}">
                          <a16:creationId xmlns:a16="http://schemas.microsoft.com/office/drawing/2014/main" id="{9B511123-1BE5-49DE-90B6-3B96649793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6" name="Line 51">
                      <a:extLst>
                        <a:ext uri="{FF2B5EF4-FFF2-40B4-BE49-F238E27FC236}">
                          <a16:creationId xmlns:a16="http://schemas.microsoft.com/office/drawing/2014/main" id="{0FFEBA3B-41FC-4DF6-B657-7C97EDDA7B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7" name="Line 52">
                      <a:extLst>
                        <a:ext uri="{FF2B5EF4-FFF2-40B4-BE49-F238E27FC236}">
                          <a16:creationId xmlns:a16="http://schemas.microsoft.com/office/drawing/2014/main" id="{62A945A9-458F-4FA4-9F26-1192707D62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8" name="Line 53">
                      <a:extLst>
                        <a:ext uri="{FF2B5EF4-FFF2-40B4-BE49-F238E27FC236}">
                          <a16:creationId xmlns:a16="http://schemas.microsoft.com/office/drawing/2014/main" id="{142A7C01-84FE-4597-910C-2B8230F4EEB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9" name="Line 54">
                      <a:extLst>
                        <a:ext uri="{FF2B5EF4-FFF2-40B4-BE49-F238E27FC236}">
                          <a16:creationId xmlns:a16="http://schemas.microsoft.com/office/drawing/2014/main" id="{41773346-0D8A-496E-8D51-AEDFD1898BB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0" name="Line 55">
                      <a:extLst>
                        <a:ext uri="{FF2B5EF4-FFF2-40B4-BE49-F238E27FC236}">
                          <a16:creationId xmlns:a16="http://schemas.microsoft.com/office/drawing/2014/main" id="{4AAF3644-4641-43B6-802F-C326A91DCA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1" name="Line 56">
                      <a:extLst>
                        <a:ext uri="{FF2B5EF4-FFF2-40B4-BE49-F238E27FC236}">
                          <a16:creationId xmlns:a16="http://schemas.microsoft.com/office/drawing/2014/main" id="{7E8CD003-D5D4-4B92-B8C6-265182F813F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2" name="Line 57">
                      <a:extLst>
                        <a:ext uri="{FF2B5EF4-FFF2-40B4-BE49-F238E27FC236}">
                          <a16:creationId xmlns:a16="http://schemas.microsoft.com/office/drawing/2014/main" id="{4C95A993-F7D0-499B-B985-42D64C620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3" name="Line 58">
                      <a:extLst>
                        <a:ext uri="{FF2B5EF4-FFF2-40B4-BE49-F238E27FC236}">
                          <a16:creationId xmlns:a16="http://schemas.microsoft.com/office/drawing/2014/main" id="{ABAEBB15-928E-4105-820E-25949F1C12E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46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4" name="Line 59">
                      <a:extLst>
                        <a:ext uri="{FF2B5EF4-FFF2-40B4-BE49-F238E27FC236}">
                          <a16:creationId xmlns:a16="http://schemas.microsoft.com/office/drawing/2014/main" id="{7C5D2EF8-5CBD-497C-BDE2-82110354E4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37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5" name="Line 60">
                      <a:extLst>
                        <a:ext uri="{FF2B5EF4-FFF2-40B4-BE49-F238E27FC236}">
                          <a16:creationId xmlns:a16="http://schemas.microsoft.com/office/drawing/2014/main" id="{4CF373AB-8A92-4BE9-B29C-64A7B21100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27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6" name="Line 61">
                      <a:extLst>
                        <a:ext uri="{FF2B5EF4-FFF2-40B4-BE49-F238E27FC236}">
                          <a16:creationId xmlns:a16="http://schemas.microsoft.com/office/drawing/2014/main" id="{5B49A8AE-5F6D-4114-94DE-425F5E31C4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17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7" name="Line 62">
                      <a:extLst>
                        <a:ext uri="{FF2B5EF4-FFF2-40B4-BE49-F238E27FC236}">
                          <a16:creationId xmlns:a16="http://schemas.microsoft.com/office/drawing/2014/main" id="{B93905CD-594B-4F81-B2D6-569DC19E133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8" name="Line 63">
                      <a:extLst>
                        <a:ext uri="{FF2B5EF4-FFF2-40B4-BE49-F238E27FC236}">
                          <a16:creationId xmlns:a16="http://schemas.microsoft.com/office/drawing/2014/main" id="{A4C2B026-F41A-49CD-8EEA-B55D34FD0A1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9" name="Line 64">
                      <a:extLst>
                        <a:ext uri="{FF2B5EF4-FFF2-40B4-BE49-F238E27FC236}">
                          <a16:creationId xmlns:a16="http://schemas.microsoft.com/office/drawing/2014/main" id="{9AB1837B-F035-455F-B0CF-836D9DA7E1A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Line 65">
                      <a:extLst>
                        <a:ext uri="{FF2B5EF4-FFF2-40B4-BE49-F238E27FC236}">
                          <a16:creationId xmlns:a16="http://schemas.microsoft.com/office/drawing/2014/main" id="{1FCCCB60-DAE6-457B-807F-64B7413263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Line 66">
                      <a:extLst>
                        <a:ext uri="{FF2B5EF4-FFF2-40B4-BE49-F238E27FC236}">
                          <a16:creationId xmlns:a16="http://schemas.microsoft.com/office/drawing/2014/main" id="{E1D79A07-E6AF-4724-94AE-FCFB7355B3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2" name="Line 67">
                      <a:extLst>
                        <a:ext uri="{FF2B5EF4-FFF2-40B4-BE49-F238E27FC236}">
                          <a16:creationId xmlns:a16="http://schemas.microsoft.com/office/drawing/2014/main" id="{144C33B9-E52D-458B-9193-AC71A050AB8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3" name="Line 68">
                      <a:extLst>
                        <a:ext uri="{FF2B5EF4-FFF2-40B4-BE49-F238E27FC236}">
                          <a16:creationId xmlns:a16="http://schemas.microsoft.com/office/drawing/2014/main" id="{09D76A49-2CD9-42B7-BD6D-9729FA5FB70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4" name="Line 69">
                      <a:extLst>
                        <a:ext uri="{FF2B5EF4-FFF2-40B4-BE49-F238E27FC236}">
                          <a16:creationId xmlns:a16="http://schemas.microsoft.com/office/drawing/2014/main" id="{726D0B30-DAD9-4616-B1DC-C82F9D4C62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51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5" name="Line 70">
                      <a:extLst>
                        <a:ext uri="{FF2B5EF4-FFF2-40B4-BE49-F238E27FC236}">
                          <a16:creationId xmlns:a16="http://schemas.microsoft.com/office/drawing/2014/main" id="{589459CF-AC8A-4DE9-82F2-252F1884368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41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6" name="Line 71">
                      <a:extLst>
                        <a:ext uri="{FF2B5EF4-FFF2-40B4-BE49-F238E27FC236}">
                          <a16:creationId xmlns:a16="http://schemas.microsoft.com/office/drawing/2014/main" id="{C0F48EE8-EC79-42BB-A16E-90B30123855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32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" name="Line 72">
                      <a:extLst>
                        <a:ext uri="{FF2B5EF4-FFF2-40B4-BE49-F238E27FC236}">
                          <a16:creationId xmlns:a16="http://schemas.microsoft.com/office/drawing/2014/main" id="{72F80974-50EF-40F5-B72F-49E46AA6C3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22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8" name="Line 73">
                      <a:extLst>
                        <a:ext uri="{FF2B5EF4-FFF2-40B4-BE49-F238E27FC236}">
                          <a16:creationId xmlns:a16="http://schemas.microsoft.com/office/drawing/2014/main" id="{03F81571-EB60-4CD3-BA99-930EED81A44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9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9" name="Line 74">
                      <a:extLst>
                        <a:ext uri="{FF2B5EF4-FFF2-40B4-BE49-F238E27FC236}">
                          <a16:creationId xmlns:a16="http://schemas.microsoft.com/office/drawing/2014/main" id="{168FD358-44ED-47D1-BD26-CB1B5657AC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0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0" name="Line 75">
                      <a:extLst>
                        <a:ext uri="{FF2B5EF4-FFF2-40B4-BE49-F238E27FC236}">
                          <a16:creationId xmlns:a16="http://schemas.microsoft.com/office/drawing/2014/main" id="{B5EBF180-1766-48F7-AFCB-9299EF7278C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90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1" name="Line 76">
                      <a:extLst>
                        <a:ext uri="{FF2B5EF4-FFF2-40B4-BE49-F238E27FC236}">
                          <a16:creationId xmlns:a16="http://schemas.microsoft.com/office/drawing/2014/main" id="{8780A9F9-FEA6-4AAC-9001-90F6F9E71B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81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2" name="Line 77">
                      <a:extLst>
                        <a:ext uri="{FF2B5EF4-FFF2-40B4-BE49-F238E27FC236}">
                          <a16:creationId xmlns:a16="http://schemas.microsoft.com/office/drawing/2014/main" id="{9BC92829-570E-4170-9BC2-6ADD3C68E63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71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3" name="Line 78">
                      <a:extLst>
                        <a:ext uri="{FF2B5EF4-FFF2-40B4-BE49-F238E27FC236}">
                          <a16:creationId xmlns:a16="http://schemas.microsoft.com/office/drawing/2014/main" id="{39ECCDB3-7624-4F1B-BA0E-4A90321A94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305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4" name="Line 79">
                      <a:extLst>
                        <a:ext uri="{FF2B5EF4-FFF2-40B4-BE49-F238E27FC236}">
                          <a16:creationId xmlns:a16="http://schemas.microsoft.com/office/drawing/2014/main" id="{A7D1B0A7-4C83-4242-96F7-4FE1E6800A0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95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5" name="Line 80">
                      <a:extLst>
                        <a:ext uri="{FF2B5EF4-FFF2-40B4-BE49-F238E27FC236}">
                          <a16:creationId xmlns:a16="http://schemas.microsoft.com/office/drawing/2014/main" id="{4B904A2F-116C-48B7-BDF3-A3FFBE8E1CC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85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6" name="Line 81">
                      <a:extLst>
                        <a:ext uri="{FF2B5EF4-FFF2-40B4-BE49-F238E27FC236}">
                          <a16:creationId xmlns:a16="http://schemas.microsoft.com/office/drawing/2014/main" id="{57CD8BCE-2D6F-4554-BCCE-1E3144242C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76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7" name="Line 82">
                      <a:extLst>
                        <a:ext uri="{FF2B5EF4-FFF2-40B4-BE49-F238E27FC236}">
                          <a16:creationId xmlns:a16="http://schemas.microsoft.com/office/drawing/2014/main" id="{3D8480A1-9158-4C34-AAB1-13D63932A23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66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08" name="Group 83">
                  <a:extLst>
                    <a:ext uri="{FF2B5EF4-FFF2-40B4-BE49-F238E27FC236}">
                      <a16:creationId xmlns:a16="http://schemas.microsoft.com/office/drawing/2014/main" id="{C956B0FF-40B8-4C0F-9D7B-12E72AEC04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27838" y="5943775"/>
                  <a:ext cx="620712" cy="88900"/>
                  <a:chOff x="4147" y="3703"/>
                  <a:chExt cx="391" cy="56"/>
                </a:xfrm>
              </p:grpSpPr>
              <p:sp>
                <p:nvSpPr>
                  <p:cNvPr id="309" name="Oval 84">
                    <a:extLst>
                      <a:ext uri="{FF2B5EF4-FFF2-40B4-BE49-F238E27FC236}">
                        <a16:creationId xmlns:a16="http://schemas.microsoft.com/office/drawing/2014/main" id="{E338973E-72F5-4222-AA46-1551AC238F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7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0" name="Oval 85">
                    <a:extLst>
                      <a:ext uri="{FF2B5EF4-FFF2-40B4-BE49-F238E27FC236}">
                        <a16:creationId xmlns:a16="http://schemas.microsoft.com/office/drawing/2014/main" id="{BC98B83C-7126-43FD-9469-8E5F5347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1" name="Oval 86">
                    <a:extLst>
                      <a:ext uri="{FF2B5EF4-FFF2-40B4-BE49-F238E27FC236}">
                        <a16:creationId xmlns:a16="http://schemas.microsoft.com/office/drawing/2014/main" id="{D9791F23-C912-41AD-909C-05480FC423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4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2" name="Oval 87">
                    <a:extLst>
                      <a:ext uri="{FF2B5EF4-FFF2-40B4-BE49-F238E27FC236}">
                        <a16:creationId xmlns:a16="http://schemas.microsoft.com/office/drawing/2014/main" id="{CE646C9E-A1A6-4EFA-A9EE-38ADF0A312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98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3" name="Oval 88">
                    <a:extLst>
                      <a:ext uri="{FF2B5EF4-FFF2-40B4-BE49-F238E27FC236}">
                        <a16:creationId xmlns:a16="http://schemas.microsoft.com/office/drawing/2014/main" id="{881967F3-8DE3-42F5-8186-F00DBC57A2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4" name="Group 89">
                  <a:extLst>
                    <a:ext uri="{FF2B5EF4-FFF2-40B4-BE49-F238E27FC236}">
                      <a16:creationId xmlns:a16="http://schemas.microsoft.com/office/drawing/2014/main" id="{E1C0CF88-E668-470A-A849-C49755B27A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778497"/>
                  <a:ext cx="355600" cy="88900"/>
                  <a:chOff x="4235" y="3596"/>
                  <a:chExt cx="224" cy="56"/>
                </a:xfrm>
              </p:grpSpPr>
              <p:sp>
                <p:nvSpPr>
                  <p:cNvPr id="315" name="Oval 90">
                    <a:extLst>
                      <a:ext uri="{FF2B5EF4-FFF2-40B4-BE49-F238E27FC236}">
                        <a16:creationId xmlns:a16="http://schemas.microsoft.com/office/drawing/2014/main" id="{FB00F831-C9C5-4F55-9008-75F66A88CF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5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6" name="Oval 91">
                    <a:extLst>
                      <a:ext uri="{FF2B5EF4-FFF2-40B4-BE49-F238E27FC236}">
                        <a16:creationId xmlns:a16="http://schemas.microsoft.com/office/drawing/2014/main" id="{3A5BC338-6F81-43E6-AA6D-879D2739F7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9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7" name="Oval 92">
                    <a:extLst>
                      <a:ext uri="{FF2B5EF4-FFF2-40B4-BE49-F238E27FC236}">
                        <a16:creationId xmlns:a16="http://schemas.microsoft.com/office/drawing/2014/main" id="{AD1989AE-6D38-4F39-8B94-43A45E9E6F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3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8" name="Group 93">
                  <a:extLst>
                    <a:ext uri="{FF2B5EF4-FFF2-40B4-BE49-F238E27FC236}">
                      <a16:creationId xmlns:a16="http://schemas.microsoft.com/office/drawing/2014/main" id="{2CB54F72-B433-4AE8-A42D-5EC7BCADD3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613221"/>
                  <a:ext cx="355600" cy="88900"/>
                  <a:chOff x="4233" y="3461"/>
                  <a:chExt cx="224" cy="56"/>
                </a:xfrm>
              </p:grpSpPr>
              <p:sp>
                <p:nvSpPr>
                  <p:cNvPr id="319" name="Oval 94">
                    <a:extLst>
                      <a:ext uri="{FF2B5EF4-FFF2-40B4-BE49-F238E27FC236}">
                        <a16:creationId xmlns:a16="http://schemas.microsoft.com/office/drawing/2014/main" id="{859DF725-C2D9-4D2C-A91D-1AB5F3E290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3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0" name="Oval 95">
                    <a:extLst>
                      <a:ext uri="{FF2B5EF4-FFF2-40B4-BE49-F238E27FC236}">
                        <a16:creationId xmlns:a16="http://schemas.microsoft.com/office/drawing/2014/main" id="{0CF90DE4-54F4-48D8-A700-40202B6DCD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7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1" name="Oval 96">
                    <a:extLst>
                      <a:ext uri="{FF2B5EF4-FFF2-40B4-BE49-F238E27FC236}">
                        <a16:creationId xmlns:a16="http://schemas.microsoft.com/office/drawing/2014/main" id="{D71E8BF1-3DA4-4D08-95E3-F017528DB2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2" name="Group 97">
                  <a:extLst>
                    <a:ext uri="{FF2B5EF4-FFF2-40B4-BE49-F238E27FC236}">
                      <a16:creationId xmlns:a16="http://schemas.microsoft.com/office/drawing/2014/main" id="{80022651-1EC7-45C4-8001-6509AEAE95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447945"/>
                  <a:ext cx="222250" cy="88900"/>
                  <a:chOff x="4231" y="3326"/>
                  <a:chExt cx="140" cy="56"/>
                </a:xfrm>
              </p:grpSpPr>
              <p:sp>
                <p:nvSpPr>
                  <p:cNvPr id="323" name="Oval 98">
                    <a:extLst>
                      <a:ext uri="{FF2B5EF4-FFF2-40B4-BE49-F238E27FC236}">
                        <a16:creationId xmlns:a16="http://schemas.microsoft.com/office/drawing/2014/main" id="{1696B06C-093E-42DC-9FFD-F13A9C9B62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1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4" name="Oval 99">
                    <a:extLst>
                      <a:ext uri="{FF2B5EF4-FFF2-40B4-BE49-F238E27FC236}">
                        <a16:creationId xmlns:a16="http://schemas.microsoft.com/office/drawing/2014/main" id="{4A51D075-DBB3-4507-B9A9-A3B8EA66BF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5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100">
                  <a:extLst>
                    <a:ext uri="{FF2B5EF4-FFF2-40B4-BE49-F238E27FC236}">
                      <a16:creationId xmlns:a16="http://schemas.microsoft.com/office/drawing/2014/main" id="{9AB9EEC5-4F00-4945-95DF-3099A82676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282669"/>
                  <a:ext cx="222250" cy="88900"/>
                  <a:chOff x="4229" y="3191"/>
                  <a:chExt cx="140" cy="56"/>
                </a:xfrm>
              </p:grpSpPr>
              <p:sp>
                <p:nvSpPr>
                  <p:cNvPr id="326" name="Oval 101">
                    <a:extLst>
                      <a:ext uri="{FF2B5EF4-FFF2-40B4-BE49-F238E27FC236}">
                        <a16:creationId xmlns:a16="http://schemas.microsoft.com/office/drawing/2014/main" id="{AB6C21D0-6341-4958-B21B-2E1864E1DE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9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7" name="Oval 102">
                    <a:extLst>
                      <a:ext uri="{FF2B5EF4-FFF2-40B4-BE49-F238E27FC236}">
                        <a16:creationId xmlns:a16="http://schemas.microsoft.com/office/drawing/2014/main" id="{46D4893A-6E17-4558-AA52-24F299C306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3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8" name="Group 103">
                  <a:extLst>
                    <a:ext uri="{FF2B5EF4-FFF2-40B4-BE49-F238E27FC236}">
                      <a16:creationId xmlns:a16="http://schemas.microsoft.com/office/drawing/2014/main" id="{D2E4A24C-50E3-40A5-880B-297E4FF2C0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117393"/>
                  <a:ext cx="222250" cy="88900"/>
                  <a:chOff x="4227" y="3056"/>
                  <a:chExt cx="140" cy="56"/>
                </a:xfrm>
              </p:grpSpPr>
              <p:sp>
                <p:nvSpPr>
                  <p:cNvPr id="329" name="Oval 104">
                    <a:extLst>
                      <a:ext uri="{FF2B5EF4-FFF2-40B4-BE49-F238E27FC236}">
                        <a16:creationId xmlns:a16="http://schemas.microsoft.com/office/drawing/2014/main" id="{A1D9D8C4-8DDC-4217-87E2-CACE123750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7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0" name="Oval 105">
                    <a:extLst>
                      <a:ext uri="{FF2B5EF4-FFF2-40B4-BE49-F238E27FC236}">
                        <a16:creationId xmlns:a16="http://schemas.microsoft.com/office/drawing/2014/main" id="{D5E49BC3-FD12-4AC1-B77F-28A57A9A0F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1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1" name="Oval 106">
                  <a:extLst>
                    <a:ext uri="{FF2B5EF4-FFF2-40B4-BE49-F238E27FC236}">
                      <a16:creationId xmlns:a16="http://schemas.microsoft.com/office/drawing/2014/main" id="{DD3CA165-9F89-410C-B94A-4421D6CBDE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952117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Oval 107">
                  <a:extLst>
                    <a:ext uri="{FF2B5EF4-FFF2-40B4-BE49-F238E27FC236}">
                      <a16:creationId xmlns:a16="http://schemas.microsoft.com/office/drawing/2014/main" id="{32EB5294-9408-4E4E-AC70-8ACE480DD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786841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Oval 108">
                  <a:extLst>
                    <a:ext uri="{FF2B5EF4-FFF2-40B4-BE49-F238E27FC236}">
                      <a16:creationId xmlns:a16="http://schemas.microsoft.com/office/drawing/2014/main" id="{CC3B1DA6-07AF-4D4F-AD44-28266AA83F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621565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Oval 109">
                  <a:extLst>
                    <a:ext uri="{FF2B5EF4-FFF2-40B4-BE49-F238E27FC236}">
                      <a16:creationId xmlns:a16="http://schemas.microsoft.com/office/drawing/2014/main" id="{77CDCF49-6F3F-49AC-AB49-4C71697F4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456289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Oval 110">
                  <a:extLst>
                    <a:ext uri="{FF2B5EF4-FFF2-40B4-BE49-F238E27FC236}">
                      <a16:creationId xmlns:a16="http://schemas.microsoft.com/office/drawing/2014/main" id="{DF72A2AD-F716-46C3-82F1-1817AFFD0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291013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2118E398-F9FD-460B-8479-CEE1752FC2ED}"/>
                    </a:ext>
                  </a:extLst>
                </p:cNvPr>
                <p:cNvGrpSpPr/>
                <p:nvPr/>
              </p:nvGrpSpPr>
              <p:grpSpPr>
                <a:xfrm>
                  <a:off x="6810375" y="3333750"/>
                  <a:ext cx="663575" cy="4556125"/>
                  <a:chOff x="6810375" y="3333750"/>
                  <a:chExt cx="663575" cy="4556125"/>
                </a:xfrm>
              </p:grpSpPr>
              <p:sp>
                <p:nvSpPr>
                  <p:cNvPr id="337" name="Line 6">
                    <a:extLst>
                      <a:ext uri="{FF2B5EF4-FFF2-40B4-BE49-F238E27FC236}">
                        <a16:creationId xmlns:a16="http://schemas.microsoft.com/office/drawing/2014/main" id="{EFA898D0-6579-4A7F-96D3-557598D4A0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73950" y="3333750"/>
                    <a:ext cx="0" cy="454062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8" name="Line 7">
                    <a:extLst>
                      <a:ext uri="{FF2B5EF4-FFF2-40B4-BE49-F238E27FC236}">
                        <a16:creationId xmlns:a16="http://schemas.microsoft.com/office/drawing/2014/main" id="{27AB8E79-6397-48DA-9550-BC138BC981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810375" y="3333750"/>
                    <a:ext cx="0" cy="455612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9" name="Line 118 1">
                  <a:extLst>
                    <a:ext uri="{FF2B5EF4-FFF2-40B4-BE49-F238E27FC236}">
                      <a16:creationId xmlns:a16="http://schemas.microsoft.com/office/drawing/2014/main" id="{D78EA1CE-293B-4915-842E-EB29F3BFE6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2038350"/>
                  <a:ext cx="0" cy="16954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Line 118 2">
                  <a:extLst>
                    <a:ext uri="{FF2B5EF4-FFF2-40B4-BE49-F238E27FC236}">
                      <a16:creationId xmlns:a16="http://schemas.microsoft.com/office/drawing/2014/main" id="{34A33D16-6123-4B7F-87D1-F01629C8F7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1733550"/>
                  <a:ext cx="0" cy="23050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41" name="Group 184">
                  <a:extLst>
                    <a:ext uri="{FF2B5EF4-FFF2-40B4-BE49-F238E27FC236}">
                      <a16:creationId xmlns:a16="http://schemas.microsoft.com/office/drawing/2014/main" id="{9CFE8B54-6AB5-4E3F-9624-98B57ADE14AE}"/>
                    </a:ext>
                  </a:extLst>
                </p:cNvPr>
                <p:cNvGrpSpPr/>
                <p:nvPr/>
              </p:nvGrpSpPr>
              <p:grpSpPr>
                <a:xfrm>
                  <a:off x="2957513" y="1573213"/>
                  <a:ext cx="3281362" cy="2192337"/>
                  <a:chOff x="881063" y="1573213"/>
                  <a:chExt cx="3281362" cy="2192337"/>
                </a:xfrm>
              </p:grpSpPr>
              <p:sp>
                <p:nvSpPr>
                  <p:cNvPr id="342" name="Line 130">
                    <a:extLst>
                      <a:ext uri="{FF2B5EF4-FFF2-40B4-BE49-F238E27FC236}">
                        <a16:creationId xmlns:a16="http://schemas.microsoft.com/office/drawing/2014/main" id="{D65CD18B-B3CC-417F-A294-971F5A2786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94694" y="31615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3" name="Line 131">
                    <a:extLst>
                      <a:ext uri="{FF2B5EF4-FFF2-40B4-BE49-F238E27FC236}">
                        <a16:creationId xmlns:a16="http://schemas.microsoft.com/office/drawing/2014/main" id="{433B70FB-CD33-4801-BD94-E7773314C1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15344" y="30630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4" name="Line 132">
                    <a:extLst>
                      <a:ext uri="{FF2B5EF4-FFF2-40B4-BE49-F238E27FC236}">
                        <a16:creationId xmlns:a16="http://schemas.microsoft.com/office/drawing/2014/main" id="{0AB842AF-9C9F-4F5A-B51D-FC8AE2DF58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35994" y="29646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5" name="Line 133">
                    <a:extLst>
                      <a:ext uri="{FF2B5EF4-FFF2-40B4-BE49-F238E27FC236}">
                        <a16:creationId xmlns:a16="http://schemas.microsoft.com/office/drawing/2014/main" id="{F9AD55DD-B6C3-4748-B1ED-617AE61E59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356644" y="28662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6" name="Line 134">
                    <a:extLst>
                      <a:ext uri="{FF2B5EF4-FFF2-40B4-BE49-F238E27FC236}">
                        <a16:creationId xmlns:a16="http://schemas.microsoft.com/office/drawing/2014/main" id="{F9C405A9-E7DE-482F-BB54-E7CAC1773E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7" name="Line 135">
                    <a:extLst>
                      <a:ext uri="{FF2B5EF4-FFF2-40B4-BE49-F238E27FC236}">
                        <a16:creationId xmlns:a16="http://schemas.microsoft.com/office/drawing/2014/main" id="{FD110889-CEB2-4698-BCEC-CADEFE0948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8" name="Line 136">
                    <a:extLst>
                      <a:ext uri="{FF2B5EF4-FFF2-40B4-BE49-F238E27FC236}">
                        <a16:creationId xmlns:a16="http://schemas.microsoft.com/office/drawing/2014/main" id="{291D91CA-A57E-4083-9B28-16E899A63E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9" name="Line 137">
                    <a:extLst>
                      <a:ext uri="{FF2B5EF4-FFF2-40B4-BE49-F238E27FC236}">
                        <a16:creationId xmlns:a16="http://schemas.microsoft.com/office/drawing/2014/main" id="{DFC02159-89B7-4835-BC25-51A089F061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0" name="Line 138">
                    <a:extLst>
                      <a:ext uri="{FF2B5EF4-FFF2-40B4-BE49-F238E27FC236}">
                        <a16:creationId xmlns:a16="http://schemas.microsoft.com/office/drawing/2014/main" id="{D9939A21-3226-4EBB-AE35-49495C8BFE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1" name="Line 139">
                    <a:extLst>
                      <a:ext uri="{FF2B5EF4-FFF2-40B4-BE49-F238E27FC236}">
                        <a16:creationId xmlns:a16="http://schemas.microsoft.com/office/drawing/2014/main" id="{E4802C99-945B-47FB-A51E-CE70ACC5BB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2" name="Line 140">
                    <a:extLst>
                      <a:ext uri="{FF2B5EF4-FFF2-40B4-BE49-F238E27FC236}">
                        <a16:creationId xmlns:a16="http://schemas.microsoft.com/office/drawing/2014/main" id="{AC9AEBCC-0272-422B-B713-1A57FAA54D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3" name="Line 141">
                    <a:extLst>
                      <a:ext uri="{FF2B5EF4-FFF2-40B4-BE49-F238E27FC236}">
                        <a16:creationId xmlns:a16="http://schemas.microsoft.com/office/drawing/2014/main" id="{C524BA02-AF95-4327-BFED-4F3313B300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4" name="Line 142">
                    <a:extLst>
                      <a:ext uri="{FF2B5EF4-FFF2-40B4-BE49-F238E27FC236}">
                        <a16:creationId xmlns:a16="http://schemas.microsoft.com/office/drawing/2014/main" id="{C7ADE29B-BFD9-40CE-820D-C0D6ED3385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77256" y="31710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5" name="Line 143">
                    <a:extLst>
                      <a:ext uri="{FF2B5EF4-FFF2-40B4-BE49-F238E27FC236}">
                        <a16:creationId xmlns:a16="http://schemas.microsoft.com/office/drawing/2014/main" id="{DC69A222-789D-42A4-94D7-B3E986CECF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97906" y="30726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6" name="Line 144">
                    <a:extLst>
                      <a:ext uri="{FF2B5EF4-FFF2-40B4-BE49-F238E27FC236}">
                        <a16:creationId xmlns:a16="http://schemas.microsoft.com/office/drawing/2014/main" id="{AC892225-5E94-48BD-A419-04C04BD59E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18556" y="29741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7" name="Line 145">
                    <a:extLst>
                      <a:ext uri="{FF2B5EF4-FFF2-40B4-BE49-F238E27FC236}">
                        <a16:creationId xmlns:a16="http://schemas.microsoft.com/office/drawing/2014/main" id="{410EDAC4-0B39-4686-B7E3-63F9B4313D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40794" y="28741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8" name="Line 146">
                    <a:extLst>
                      <a:ext uri="{FF2B5EF4-FFF2-40B4-BE49-F238E27FC236}">
                        <a16:creationId xmlns:a16="http://schemas.microsoft.com/office/drawing/2014/main" id="{83A923A4-2D90-48A6-B153-CECE673B4A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9" name="Line 147">
                    <a:extLst>
                      <a:ext uri="{FF2B5EF4-FFF2-40B4-BE49-F238E27FC236}">
                        <a16:creationId xmlns:a16="http://schemas.microsoft.com/office/drawing/2014/main" id="{38139C46-DD47-4548-A317-F042800338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0" name="Line 148">
                    <a:extLst>
                      <a:ext uri="{FF2B5EF4-FFF2-40B4-BE49-F238E27FC236}">
                        <a16:creationId xmlns:a16="http://schemas.microsoft.com/office/drawing/2014/main" id="{DB4E82FA-20FE-4682-8F7A-30625C5A88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1" name="Line 149">
                    <a:extLst>
                      <a:ext uri="{FF2B5EF4-FFF2-40B4-BE49-F238E27FC236}">
                        <a16:creationId xmlns:a16="http://schemas.microsoft.com/office/drawing/2014/main" id="{8B2652CA-AF1D-4BD4-ACB2-5052E9AFA4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2" name="Line 150">
                    <a:extLst>
                      <a:ext uri="{FF2B5EF4-FFF2-40B4-BE49-F238E27FC236}">
                        <a16:creationId xmlns:a16="http://schemas.microsoft.com/office/drawing/2014/main" id="{D7780434-59BF-433F-9AF7-15649307AA8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3" name="Line 151">
                    <a:extLst>
                      <a:ext uri="{FF2B5EF4-FFF2-40B4-BE49-F238E27FC236}">
                        <a16:creationId xmlns:a16="http://schemas.microsoft.com/office/drawing/2014/main" id="{3122B659-BC13-4729-81B4-B3B47D3FF0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4" name="Line 152">
                    <a:extLst>
                      <a:ext uri="{FF2B5EF4-FFF2-40B4-BE49-F238E27FC236}">
                        <a16:creationId xmlns:a16="http://schemas.microsoft.com/office/drawing/2014/main" id="{E3731359-9917-407E-94F8-DCCCCED5D2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5" name="Line 154">
                    <a:extLst>
                      <a:ext uri="{FF2B5EF4-FFF2-40B4-BE49-F238E27FC236}">
                        <a16:creationId xmlns:a16="http://schemas.microsoft.com/office/drawing/2014/main" id="{365BAB2B-3CED-4417-A688-2EE479F3D5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6" name="Line 155">
                    <a:extLst>
                      <a:ext uri="{FF2B5EF4-FFF2-40B4-BE49-F238E27FC236}">
                        <a16:creationId xmlns:a16="http://schemas.microsoft.com/office/drawing/2014/main" id="{9C7F9025-D98F-4D19-B319-53A4F3339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7" name="Line 156">
                    <a:extLst>
                      <a:ext uri="{FF2B5EF4-FFF2-40B4-BE49-F238E27FC236}">
                        <a16:creationId xmlns:a16="http://schemas.microsoft.com/office/drawing/2014/main" id="{68DE8A75-8963-4CBF-8E86-D395A99CC7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8" name="Line 157">
                    <a:extLst>
                      <a:ext uri="{FF2B5EF4-FFF2-40B4-BE49-F238E27FC236}">
                        <a16:creationId xmlns:a16="http://schemas.microsoft.com/office/drawing/2014/main" id="{F376D657-6846-436E-87C8-2A18038A1A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9" name="Line 158">
                    <a:extLst>
                      <a:ext uri="{FF2B5EF4-FFF2-40B4-BE49-F238E27FC236}">
                        <a16:creationId xmlns:a16="http://schemas.microsoft.com/office/drawing/2014/main" id="{27B431B5-0E21-45E1-BE80-4F95F96296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0" name="Line 159">
                    <a:extLst>
                      <a:ext uri="{FF2B5EF4-FFF2-40B4-BE49-F238E27FC236}">
                        <a16:creationId xmlns:a16="http://schemas.microsoft.com/office/drawing/2014/main" id="{2E8160A1-F6D6-4473-B7F8-195D33C8DB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1" name="Line 160">
                    <a:extLst>
                      <a:ext uri="{FF2B5EF4-FFF2-40B4-BE49-F238E27FC236}">
                        <a16:creationId xmlns:a16="http://schemas.microsoft.com/office/drawing/2014/main" id="{9C945CE9-B6B1-4634-A216-D9B4EDC5FD4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2" name="Line 161">
                    <a:extLst>
                      <a:ext uri="{FF2B5EF4-FFF2-40B4-BE49-F238E27FC236}">
                        <a16:creationId xmlns:a16="http://schemas.microsoft.com/office/drawing/2014/main" id="{945FD4B5-974E-4AB0-BC64-103A0BF692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3" name="Line 162">
                    <a:extLst>
                      <a:ext uri="{FF2B5EF4-FFF2-40B4-BE49-F238E27FC236}">
                        <a16:creationId xmlns:a16="http://schemas.microsoft.com/office/drawing/2014/main" id="{9F8AC8AD-3556-41E4-B65F-FE10176523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447256" y="19804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4" name="Line 163">
                    <a:extLst>
                      <a:ext uri="{FF2B5EF4-FFF2-40B4-BE49-F238E27FC236}">
                        <a16:creationId xmlns:a16="http://schemas.microsoft.com/office/drawing/2014/main" id="{3DBB8DE4-DED0-4AA9-BAA1-837DD16E0C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67906" y="18819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5" name="Line 164">
                    <a:extLst>
                      <a:ext uri="{FF2B5EF4-FFF2-40B4-BE49-F238E27FC236}">
                        <a16:creationId xmlns:a16="http://schemas.microsoft.com/office/drawing/2014/main" id="{6181B7D5-BDF8-4208-B43C-C8F4A7EA6B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90144" y="17835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6" name="Line 165">
                    <a:extLst>
                      <a:ext uri="{FF2B5EF4-FFF2-40B4-BE49-F238E27FC236}">
                        <a16:creationId xmlns:a16="http://schemas.microsoft.com/office/drawing/2014/main" id="{C54FB17F-6A43-457F-9B3A-B1CA38B107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10794" y="16851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7" name="Line 166">
                    <a:extLst>
                      <a:ext uri="{FF2B5EF4-FFF2-40B4-BE49-F238E27FC236}">
                        <a16:creationId xmlns:a16="http://schemas.microsoft.com/office/drawing/2014/main" id="{335C4E25-0F42-438F-BE40-50C48F8A07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8" name="Line 167">
                    <a:extLst>
                      <a:ext uri="{FF2B5EF4-FFF2-40B4-BE49-F238E27FC236}">
                        <a16:creationId xmlns:a16="http://schemas.microsoft.com/office/drawing/2014/main" id="{C089973B-0712-42BB-B6DD-A67FBE50D8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9" name="Line 168">
                    <a:extLst>
                      <a:ext uri="{FF2B5EF4-FFF2-40B4-BE49-F238E27FC236}">
                        <a16:creationId xmlns:a16="http://schemas.microsoft.com/office/drawing/2014/main" id="{36170912-4CF6-4142-A260-7F6E580CF1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0" name="Line 169">
                    <a:extLst>
                      <a:ext uri="{FF2B5EF4-FFF2-40B4-BE49-F238E27FC236}">
                        <a16:creationId xmlns:a16="http://schemas.microsoft.com/office/drawing/2014/main" id="{B00449B1-781D-4977-990B-76408CE15D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1" name="Line 170">
                    <a:extLst>
                      <a:ext uri="{FF2B5EF4-FFF2-40B4-BE49-F238E27FC236}">
                        <a16:creationId xmlns:a16="http://schemas.microsoft.com/office/drawing/2014/main" id="{6A3E8F59-739F-4B4A-8A22-DA88691185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2" name="Line 171">
                    <a:extLst>
                      <a:ext uri="{FF2B5EF4-FFF2-40B4-BE49-F238E27FC236}">
                        <a16:creationId xmlns:a16="http://schemas.microsoft.com/office/drawing/2014/main" id="{7B1D3759-D517-421F-A9B7-DD0A2BE64B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3" name="Line 172">
                    <a:extLst>
                      <a:ext uri="{FF2B5EF4-FFF2-40B4-BE49-F238E27FC236}">
                        <a16:creationId xmlns:a16="http://schemas.microsoft.com/office/drawing/2014/main" id="{0C79CA41-BC36-4551-8A2C-1AD1D236A2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4" name="Line 173">
                    <a:extLst>
                      <a:ext uri="{FF2B5EF4-FFF2-40B4-BE49-F238E27FC236}">
                        <a16:creationId xmlns:a16="http://schemas.microsoft.com/office/drawing/2014/main" id="{AAAB719D-0EFD-4C3F-A331-9DC36CBCF2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07582" y="20867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5" name="Line 174">
                    <a:extLst>
                      <a:ext uri="{FF2B5EF4-FFF2-40B4-BE49-F238E27FC236}">
                        <a16:creationId xmlns:a16="http://schemas.microsoft.com/office/drawing/2014/main" id="{590A6392-17B4-4166-A872-C884AD7E04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28232" y="19883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6" name="Line 175">
                    <a:extLst>
                      <a:ext uri="{FF2B5EF4-FFF2-40B4-BE49-F238E27FC236}">
                        <a16:creationId xmlns:a16="http://schemas.microsoft.com/office/drawing/2014/main" id="{B86539E8-F766-4216-9354-36E68E376C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750469" y="188991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7" name="Line 176">
                    <a:extLst>
                      <a:ext uri="{FF2B5EF4-FFF2-40B4-BE49-F238E27FC236}">
                        <a16:creationId xmlns:a16="http://schemas.microsoft.com/office/drawing/2014/main" id="{D1A33C9A-80BB-42E8-BFAA-BCDF2B63BE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71119" y="17914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8" name="Line 177">
                    <a:extLst>
                      <a:ext uri="{FF2B5EF4-FFF2-40B4-BE49-F238E27FC236}">
                        <a16:creationId xmlns:a16="http://schemas.microsoft.com/office/drawing/2014/main" id="{CB764C24-E582-4D70-AED9-DC8812B234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388269" y="36536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9" name="Line 178">
                    <a:extLst>
                      <a:ext uri="{FF2B5EF4-FFF2-40B4-BE49-F238E27FC236}">
                        <a16:creationId xmlns:a16="http://schemas.microsoft.com/office/drawing/2014/main" id="{BAC062FF-DA14-470B-98F6-7616629585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08919" y="3556794"/>
                    <a:ext cx="22383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0" name="Line 179">
                    <a:extLst>
                      <a:ext uri="{FF2B5EF4-FFF2-40B4-BE49-F238E27FC236}">
                        <a16:creationId xmlns:a16="http://schemas.microsoft.com/office/drawing/2014/main" id="{F60EFA6B-6C24-4128-B526-D3D0E000AC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31156" y="34567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1" name="Line 180">
                    <a:extLst>
                      <a:ext uri="{FF2B5EF4-FFF2-40B4-BE49-F238E27FC236}">
                        <a16:creationId xmlns:a16="http://schemas.microsoft.com/office/drawing/2014/main" id="{3150DB95-11A3-49A3-BC8E-6A2F2B225E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751806" y="33583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2" name="Line 181">
                    <a:extLst>
                      <a:ext uri="{FF2B5EF4-FFF2-40B4-BE49-F238E27FC236}">
                        <a16:creationId xmlns:a16="http://schemas.microsoft.com/office/drawing/2014/main" id="{B24C4C5E-D55B-4E26-8899-5983C8C92C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72456" y="32599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3" name="Line 182">
                    <a:extLst>
                      <a:ext uri="{FF2B5EF4-FFF2-40B4-BE49-F238E27FC236}">
                        <a16:creationId xmlns:a16="http://schemas.microsoft.com/office/drawing/2014/main" id="{DF6DA94E-D1F7-4057-8FC4-CBE6C1EA2D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70831" y="36631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4" name="Line 183">
                    <a:extLst>
                      <a:ext uri="{FF2B5EF4-FFF2-40B4-BE49-F238E27FC236}">
                        <a16:creationId xmlns:a16="http://schemas.microsoft.com/office/drawing/2014/main" id="{69F7D4A2-767D-459C-8193-DCA508C9BF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91481" y="35647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5" name="Line 184">
                    <a:extLst>
                      <a:ext uri="{FF2B5EF4-FFF2-40B4-BE49-F238E27FC236}">
                        <a16:creationId xmlns:a16="http://schemas.microsoft.com/office/drawing/2014/main" id="{C63D7033-B193-4A4C-ABFD-865149F572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13718" y="34663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6" name="Line 185">
                    <a:extLst>
                      <a:ext uri="{FF2B5EF4-FFF2-40B4-BE49-F238E27FC236}">
                        <a16:creationId xmlns:a16="http://schemas.microsoft.com/office/drawing/2014/main" id="{1629C291-CF34-41B4-92DF-FD78C32D83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34368" y="33678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7" name="Line 186">
                    <a:extLst>
                      <a:ext uri="{FF2B5EF4-FFF2-40B4-BE49-F238E27FC236}">
                        <a16:creationId xmlns:a16="http://schemas.microsoft.com/office/drawing/2014/main" id="{CA381EC3-91A1-422B-882E-03C758D8B3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055018" y="32694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398" name="Picture 187">
                    <a:extLst>
                      <a:ext uri="{FF2B5EF4-FFF2-40B4-BE49-F238E27FC236}">
                        <a16:creationId xmlns:a16="http://schemas.microsoft.com/office/drawing/2014/main" id="{19C7BE2B-9DF0-48B9-8FA1-06C6525D47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 rot="3021679">
                    <a:off x="2389981" y="794545"/>
                    <a:ext cx="263525" cy="328136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sp>
                <p:nvSpPr>
                  <p:cNvPr id="399" name="Oval 188">
                    <a:extLst>
                      <a:ext uri="{FF2B5EF4-FFF2-40B4-BE49-F238E27FC236}">
                        <a16:creationId xmlns:a16="http://schemas.microsoft.com/office/drawing/2014/main" id="{E6ED2BF9-F120-4C25-B1FD-7B37DD8D1D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0188" y="1685925"/>
                    <a:ext cx="88900" cy="952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158A3E97-A1CA-46A2-99CC-BE8EC84D2A47}"/>
                      </a:ext>
                    </a:extLst>
                  </p:cNvPr>
                  <p:cNvSpPr/>
                  <p:nvPr/>
                </p:nvSpPr>
                <p:spPr bwMode="auto">
                  <a:xfrm rot="19190903">
                    <a:off x="2493963" y="2663825"/>
                    <a:ext cx="557212" cy="228600"/>
                  </a:xfrm>
                  <a:prstGeom prst="rect">
                    <a:avLst/>
                  </a:prstGeom>
                  <a:solidFill>
                    <a:schemeClr val="bg2">
                      <a:lumMod val="65000"/>
                    </a:schemeClr>
                  </a:solidFill>
                  <a:ln w="12700" cap="flat" cmpd="sng" algn="ctr">
                    <a:solidFill>
                      <a:srgbClr val="0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  <a:defRPr/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1" name="Oval 200">
                    <a:extLst>
                      <a:ext uri="{FF2B5EF4-FFF2-40B4-BE49-F238E27FC236}">
                        <a16:creationId xmlns:a16="http://schemas.microsoft.com/office/drawing/2014/main" id="{29B7F859-AED0-4949-A57E-10333235C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19400" y="2590800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algn="ctr">
                    <a:solidFill>
                      <a:srgbClr val="FF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2" name="AutoShape 10">
                  <a:extLst>
                    <a:ext uri="{FF2B5EF4-FFF2-40B4-BE49-F238E27FC236}">
                      <a16:creationId xmlns:a16="http://schemas.microsoft.com/office/drawing/2014/main" id="{2E0AD8AB-816B-41DE-947D-A40162301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964423"/>
                  <a:ext cx="514052" cy="2374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>
                    <a:lumMod val="50000"/>
                  </a:schemeClr>
                </a:solidFill>
                <a:ln w="28575">
                  <a:noFill/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3" name="Rectangle 11">
                  <a:extLst>
                    <a:ext uri="{FF2B5EF4-FFF2-40B4-BE49-F238E27FC236}">
                      <a16:creationId xmlns:a16="http://schemas.microsoft.com/office/drawing/2014/main" id="{906E4F5F-5F9D-4527-8B04-C1A508A6C9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8155" y="1913530"/>
                  <a:ext cx="514052" cy="8568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AutoShape 12">
                  <a:extLst>
                    <a:ext uri="{FF2B5EF4-FFF2-40B4-BE49-F238E27FC236}">
                      <a16:creationId xmlns:a16="http://schemas.microsoft.com/office/drawing/2014/main" id="{E25DFEB6-C4F7-4C4F-86C9-FD22C0924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622725"/>
                  <a:ext cx="514052" cy="568762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405" name="Picture 13 1" descr="Product Picture">
                  <a:extLst>
                    <a:ext uri="{FF2B5EF4-FFF2-40B4-BE49-F238E27FC236}">
                      <a16:creationId xmlns:a16="http://schemas.microsoft.com/office/drawing/2014/main" id="{9E5C6BDA-2D5E-433E-A370-6D450D335D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20000" r="63148" b="48000"/>
                <a:stretch>
                  <a:fillRect/>
                </a:stretch>
              </p:blipFill>
              <p:spPr bwMode="auto">
                <a:xfrm flipH="1">
                  <a:off x="469081" y="1629784"/>
                  <a:ext cx="411010" cy="3577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6" name="Rectangle 14 1">
                  <a:extLst>
                    <a:ext uri="{FF2B5EF4-FFF2-40B4-BE49-F238E27FC236}">
                      <a16:creationId xmlns:a16="http://schemas.microsoft.com/office/drawing/2014/main" id="{B6D0F88B-DAA1-4791-AFA6-FC0CC929A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56345" y="1877579"/>
                  <a:ext cx="42838" cy="11463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AutoShape 15">
                  <a:extLst>
                    <a:ext uri="{FF2B5EF4-FFF2-40B4-BE49-F238E27FC236}">
                      <a16:creationId xmlns:a16="http://schemas.microsoft.com/office/drawing/2014/main" id="{17DEA88B-282A-4401-AF3D-4E2A4E142D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437814" y="1854440"/>
                  <a:ext cx="113476" cy="3021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08" name="Group 16">
                  <a:extLst>
                    <a:ext uri="{FF2B5EF4-FFF2-40B4-BE49-F238E27FC236}">
                      <a16:creationId xmlns:a16="http://schemas.microsoft.com/office/drawing/2014/main" id="{D93C0B6D-2BE8-4B2F-8AA6-DD27627AD8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73469" y="1548965"/>
                  <a:ext cx="453848" cy="85686"/>
                  <a:chOff x="2282" y="276"/>
                  <a:chExt cx="580" cy="111"/>
                </a:xfrm>
              </p:grpSpPr>
              <p:sp>
                <p:nvSpPr>
                  <p:cNvPr id="409" name="Arc 17">
                    <a:extLst>
                      <a:ext uri="{FF2B5EF4-FFF2-40B4-BE49-F238E27FC236}">
                        <a16:creationId xmlns:a16="http://schemas.microsoft.com/office/drawing/2014/main" id="{2A6AE2D5-24FF-465A-A84D-B429907F33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>
                    <a:off x="2282" y="276"/>
                    <a:ext cx="40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" name="Arc 18">
                    <a:extLst>
                      <a:ext uri="{FF2B5EF4-FFF2-40B4-BE49-F238E27FC236}">
                        <a16:creationId xmlns:a16="http://schemas.microsoft.com/office/drawing/2014/main" id="{62D3560E-5471-4489-9360-CC8856429F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823" y="276"/>
                    <a:ext cx="39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1" name="AutoShape 19">
                  <a:extLst>
                    <a:ext uri="{FF2B5EF4-FFF2-40B4-BE49-F238E27FC236}">
                      <a16:creationId xmlns:a16="http://schemas.microsoft.com/office/drawing/2014/main" id="{D0FC8D39-74C8-414E-ABE7-4A67CF6645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280363" y="1596862"/>
                  <a:ext cx="446901" cy="92634"/>
                </a:xfrm>
                <a:custGeom>
                  <a:avLst/>
                  <a:gdLst>
                    <a:gd name="T0" fmla="*/ 364 w 21600"/>
                    <a:gd name="T1" fmla="*/ 40 h 21600"/>
                    <a:gd name="T2" fmla="*/ 193 w 21600"/>
                    <a:gd name="T3" fmla="*/ 80 h 21600"/>
                    <a:gd name="T4" fmla="*/ 22 w 21600"/>
                    <a:gd name="T5" fmla="*/ 40 h 21600"/>
                    <a:gd name="T6" fmla="*/ 193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022 w 21600"/>
                    <a:gd name="T13" fmla="*/ 2970 h 21600"/>
                    <a:gd name="T14" fmla="*/ 18578 w 21600"/>
                    <a:gd name="T15" fmla="*/ 1863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2435" y="21600"/>
                      </a:lnTo>
                      <a:lnTo>
                        <a:pt x="19165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Freeform 21">
                  <a:extLst>
                    <a:ext uri="{FF2B5EF4-FFF2-40B4-BE49-F238E27FC236}">
                      <a16:creationId xmlns:a16="http://schemas.microsoft.com/office/drawing/2014/main" id="{89579340-F01A-48DC-AE95-448C0F1620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6758" y="1504197"/>
                  <a:ext cx="444848" cy="98240"/>
                </a:xfrm>
                <a:custGeom>
                  <a:avLst/>
                  <a:gdLst>
                    <a:gd name="T0" fmla="*/ 0 w 288"/>
                    <a:gd name="T1" fmla="*/ 144 h 144"/>
                    <a:gd name="T2" fmla="*/ 0 w 288"/>
                    <a:gd name="T3" fmla="*/ 0 h 144"/>
                    <a:gd name="T4" fmla="*/ 288 w 288"/>
                    <a:gd name="T5" fmla="*/ 0 h 144"/>
                    <a:gd name="T6" fmla="*/ 288 w 288"/>
                    <a:gd name="T7" fmla="*/ 144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144"/>
                    <a:gd name="T14" fmla="*/ 288 w 288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Freeform 207">
                  <a:extLst>
                    <a:ext uri="{FF2B5EF4-FFF2-40B4-BE49-F238E27FC236}">
                      <a16:creationId xmlns:a16="http://schemas.microsoft.com/office/drawing/2014/main" id="{F503B82C-A145-4E89-BE82-A4E11B14DAE3}"/>
                    </a:ext>
                  </a:extLst>
                </p:cNvPr>
                <p:cNvSpPr/>
                <p:nvPr/>
              </p:nvSpPr>
              <p:spPr bwMode="auto">
                <a:xfrm>
                  <a:off x="4931054" y="6788037"/>
                  <a:ext cx="2223829" cy="1141794"/>
                </a:xfrm>
                <a:custGeom>
                  <a:avLst/>
                  <a:gdLst>
                    <a:gd name="connsiteX0" fmla="*/ 0 w 5310835"/>
                    <a:gd name="connsiteY0" fmla="*/ 0 h 621792"/>
                    <a:gd name="connsiteX1" fmla="*/ 5310835 w 5310835"/>
                    <a:gd name="connsiteY1" fmla="*/ 621792 h 621792"/>
                    <a:gd name="connsiteX0" fmla="*/ 0 w 5310835"/>
                    <a:gd name="connsiteY0" fmla="*/ 0 h 872947"/>
                    <a:gd name="connsiteX1" fmla="*/ 5310835 w 5310835"/>
                    <a:gd name="connsiteY1" fmla="*/ 621792 h 872947"/>
                    <a:gd name="connsiteX0" fmla="*/ 0 w 5310835"/>
                    <a:gd name="connsiteY0" fmla="*/ 0 h 1676060"/>
                    <a:gd name="connsiteX1" fmla="*/ 5310835 w 5310835"/>
                    <a:gd name="connsiteY1" fmla="*/ 621792 h 1676060"/>
                    <a:gd name="connsiteX0" fmla="*/ 0 w 5010391"/>
                    <a:gd name="connsiteY0" fmla="*/ 9224263 h 10900323"/>
                    <a:gd name="connsiteX1" fmla="*/ 5010391 w 5010391"/>
                    <a:gd name="connsiteY1" fmla="*/ 207266 h 10900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10391" h="10900323">
                      <a:moveTo>
                        <a:pt x="0" y="9224263"/>
                      </a:moveTo>
                      <a:cubicBezTo>
                        <a:pt x="28543" y="10900323"/>
                        <a:pt x="3240113" y="2"/>
                        <a:pt x="5010391" y="20726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415" name="Line 120">
                  <a:extLst>
                    <a:ext uri="{FF2B5EF4-FFF2-40B4-BE49-F238E27FC236}">
                      <a16:creationId xmlns:a16="http://schemas.microsoft.com/office/drawing/2014/main" id="{79A8B73F-94A3-4C0D-8F10-2ED348CCA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4497" y="2001203"/>
                  <a:ext cx="968578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9BB39C6-E07A-4F1B-A4E4-F490D026FB16}"/>
                    </a:ext>
                  </a:extLst>
                </p:cNvPr>
                <p:cNvGrpSpPr/>
                <p:nvPr/>
              </p:nvGrpSpPr>
              <p:grpSpPr>
                <a:xfrm>
                  <a:off x="6158333" y="3280412"/>
                  <a:ext cx="3253086" cy="3192577"/>
                  <a:chOff x="4081882" y="3280412"/>
                  <a:chExt cx="4638255" cy="3468369"/>
                </a:xfrm>
              </p:grpSpPr>
              <p:cxnSp>
                <p:nvCxnSpPr>
                  <p:cNvPr id="417" name="Straight Connector 187">
                    <a:extLst>
                      <a:ext uri="{FF2B5EF4-FFF2-40B4-BE49-F238E27FC236}">
                        <a16:creationId xmlns:a16="http://schemas.microsoft.com/office/drawing/2014/main" id="{BB4709BF-5660-4FAF-993A-065CAE3EC34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2370417" y="5005795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8" name="Straight Connector 189">
                    <a:extLst>
                      <a:ext uri="{FF2B5EF4-FFF2-40B4-BE49-F238E27FC236}">
                        <a16:creationId xmlns:a16="http://schemas.microsoft.com/office/drawing/2014/main" id="{37B1580C-F691-4A3A-87FA-0A76E5DBA51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6983641" y="5012284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9" name="Straight Connector 190">
                    <a:extLst>
                      <a:ext uri="{FF2B5EF4-FFF2-40B4-BE49-F238E27FC236}">
                        <a16:creationId xmlns:a16="http://schemas.microsoft.com/office/drawing/2014/main" id="{5BA9B4CA-B7C9-49A6-BBF7-D2AB47036C4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4081882" y="6617357"/>
                    <a:ext cx="4635082" cy="12045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</p:grpSp>
            <p:sp>
              <p:nvSpPr>
                <p:cNvPr id="420" name="Trapezoid 419">
                  <a:extLst>
                    <a:ext uri="{FF2B5EF4-FFF2-40B4-BE49-F238E27FC236}">
                      <a16:creationId xmlns:a16="http://schemas.microsoft.com/office/drawing/2014/main" id="{196CDA7A-8EB4-4FBF-86F2-CB04EDE54D25}"/>
                    </a:ext>
                  </a:extLst>
                </p:cNvPr>
                <p:cNvSpPr/>
                <p:nvPr/>
              </p:nvSpPr>
              <p:spPr>
                <a:xfrm>
                  <a:off x="3486150" y="3981450"/>
                  <a:ext cx="533400" cy="213360"/>
                </a:xfrm>
                <a:prstGeom prst="trapezoi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21" name="Line 117 2">
                  <a:extLst>
                    <a:ext uri="{FF2B5EF4-FFF2-40B4-BE49-F238E27FC236}">
                      <a16:creationId xmlns:a16="http://schemas.microsoft.com/office/drawing/2014/main" id="{45F02DD2-974B-444F-84A3-70CAF2B3E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3960" y="3778568"/>
                  <a:ext cx="0" cy="26765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5E12C740-937A-4741-B78C-593E72245819}"/>
                    </a:ext>
                  </a:extLst>
                </p:cNvPr>
                <p:cNvGrpSpPr/>
                <p:nvPr/>
              </p:nvGrpSpPr>
              <p:grpSpPr>
                <a:xfrm>
                  <a:off x="450563" y="2180782"/>
                  <a:ext cx="96456" cy="4339450"/>
                  <a:chOff x="450563" y="2190307"/>
                  <a:chExt cx="96456" cy="4339450"/>
                </a:xfrm>
              </p:grpSpPr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85DF010B-617C-4092-8B66-450FE01903C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-1670934" y="4311804"/>
                    <a:ext cx="4339450" cy="96456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24" name="Straight Connector 423">
                    <a:extLst>
                      <a:ext uri="{FF2B5EF4-FFF2-40B4-BE49-F238E27FC236}">
                        <a16:creationId xmlns:a16="http://schemas.microsoft.com/office/drawing/2014/main" id="{6C6ABF77-9ECA-4BDA-9E8C-BD3D2FC6BBB5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627126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C008FAF4-C528-46DF-8E67-693BFFC7E948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717160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26" name="Group 425">
                  <a:extLst>
                    <a:ext uri="{FF2B5EF4-FFF2-40B4-BE49-F238E27FC236}">
                      <a16:creationId xmlns:a16="http://schemas.microsoft.com/office/drawing/2014/main" id="{C1DAAD4C-1A68-4327-9DB1-56930937270C}"/>
                    </a:ext>
                  </a:extLst>
                </p:cNvPr>
                <p:cNvGrpSpPr/>
                <p:nvPr/>
              </p:nvGrpSpPr>
              <p:grpSpPr>
                <a:xfrm>
                  <a:off x="4090416" y="3002541"/>
                  <a:ext cx="613258" cy="3603762"/>
                  <a:chOff x="4090416" y="3002541"/>
                  <a:chExt cx="613258" cy="3603762"/>
                </a:xfrm>
              </p:grpSpPr>
              <p:sp>
                <p:nvSpPr>
                  <p:cNvPr id="427" name="Freeform 262">
                    <a:extLst>
                      <a:ext uri="{FF2B5EF4-FFF2-40B4-BE49-F238E27FC236}">
                        <a16:creationId xmlns:a16="http://schemas.microsoft.com/office/drawing/2014/main" id="{6AA2AA5C-4389-4F60-8C95-54DC2C7C98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28" name="Freeform 257">
                    <a:extLst>
                      <a:ext uri="{FF2B5EF4-FFF2-40B4-BE49-F238E27FC236}">
                        <a16:creationId xmlns:a16="http://schemas.microsoft.com/office/drawing/2014/main" id="{2B810385-2211-49A1-AF17-3D0EAF4F61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29" name="Freeform 264">
                  <a:extLst>
                    <a:ext uri="{FF2B5EF4-FFF2-40B4-BE49-F238E27FC236}">
                      <a16:creationId xmlns:a16="http://schemas.microsoft.com/office/drawing/2014/main" id="{8E74EB7C-90BA-4A1F-A4B5-3FF5BC539B72}"/>
                    </a:ext>
                  </a:extLst>
                </p:cNvPr>
                <p:cNvSpPr/>
                <p:nvPr/>
              </p:nvSpPr>
              <p:spPr bwMode="auto">
                <a:xfrm>
                  <a:off x="4686300" y="3152775"/>
                  <a:ext cx="209550" cy="4105275"/>
                </a:xfrm>
                <a:custGeom>
                  <a:avLst/>
                  <a:gdLst>
                    <a:gd name="connsiteX0" fmla="*/ 9525 w 192087"/>
                    <a:gd name="connsiteY0" fmla="*/ 0 h 3114675"/>
                    <a:gd name="connsiteX1" fmla="*/ 190500 w 192087"/>
                    <a:gd name="connsiteY1" fmla="*/ 304800 h 3114675"/>
                    <a:gd name="connsiteX2" fmla="*/ 0 w 192087"/>
                    <a:gd name="connsiteY2" fmla="*/ 1000125 h 3114675"/>
                    <a:gd name="connsiteX3" fmla="*/ 190500 w 192087"/>
                    <a:gd name="connsiteY3" fmla="*/ 1571625 h 3114675"/>
                    <a:gd name="connsiteX4" fmla="*/ 9525 w 192087"/>
                    <a:gd name="connsiteY4" fmla="*/ 2362200 h 3114675"/>
                    <a:gd name="connsiteX5" fmla="*/ 190500 w 192087"/>
                    <a:gd name="connsiteY5" fmla="*/ 3114675 h 3114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2087" h="3114675">
                      <a:moveTo>
                        <a:pt x="9525" y="0"/>
                      </a:moveTo>
                      <a:cubicBezTo>
                        <a:pt x="100806" y="69056"/>
                        <a:pt x="192087" y="138113"/>
                        <a:pt x="190500" y="304800"/>
                      </a:cubicBezTo>
                      <a:cubicBezTo>
                        <a:pt x="188913" y="471487"/>
                        <a:pt x="0" y="788988"/>
                        <a:pt x="0" y="1000125"/>
                      </a:cubicBezTo>
                      <a:cubicBezTo>
                        <a:pt x="0" y="1211262"/>
                        <a:pt x="188913" y="1344613"/>
                        <a:pt x="190500" y="1571625"/>
                      </a:cubicBezTo>
                      <a:cubicBezTo>
                        <a:pt x="192087" y="1798637"/>
                        <a:pt x="9525" y="2105025"/>
                        <a:pt x="9525" y="2362200"/>
                      </a:cubicBezTo>
                      <a:cubicBezTo>
                        <a:pt x="9525" y="2619375"/>
                        <a:pt x="100012" y="2867025"/>
                        <a:pt x="190500" y="3114675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6B310A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30" name="Group 429">
                  <a:extLst>
                    <a:ext uri="{FF2B5EF4-FFF2-40B4-BE49-F238E27FC236}">
                      <a16:creationId xmlns:a16="http://schemas.microsoft.com/office/drawing/2014/main" id="{B384B9CD-5D32-4B47-AE4D-67BC56FEB591}"/>
                    </a:ext>
                  </a:extLst>
                </p:cNvPr>
                <p:cNvGrpSpPr/>
                <p:nvPr/>
              </p:nvGrpSpPr>
              <p:grpSpPr>
                <a:xfrm>
                  <a:off x="537882" y="60780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18E4983C-08E4-4AB0-BF1A-3073572AB6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522DF2F9-3151-4F12-97EB-88F95E1726E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3" name="Straight Connector 432">
                    <a:extLst>
                      <a:ext uri="{FF2B5EF4-FFF2-40B4-BE49-F238E27FC236}">
                        <a16:creationId xmlns:a16="http://schemas.microsoft.com/office/drawing/2014/main" id="{B8B47D6B-6CAB-4477-B8AE-568BA788832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4" name="Group 433">
                  <a:extLst>
                    <a:ext uri="{FF2B5EF4-FFF2-40B4-BE49-F238E27FC236}">
                      <a16:creationId xmlns:a16="http://schemas.microsoft.com/office/drawing/2014/main" id="{DDE66A7C-E709-49D3-9090-E1977367094D}"/>
                    </a:ext>
                  </a:extLst>
                </p:cNvPr>
                <p:cNvGrpSpPr/>
                <p:nvPr/>
              </p:nvGrpSpPr>
              <p:grpSpPr>
                <a:xfrm>
                  <a:off x="537882" y="62304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5A4A05B7-0BDB-4644-80F1-4695D4F31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6" name="Straight Connector 435">
                    <a:extLst>
                      <a:ext uri="{FF2B5EF4-FFF2-40B4-BE49-F238E27FC236}">
                        <a16:creationId xmlns:a16="http://schemas.microsoft.com/office/drawing/2014/main" id="{2D439B8C-BD44-4942-9646-DF65FD9B821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7" name="Straight Connector 436">
                    <a:extLst>
                      <a:ext uri="{FF2B5EF4-FFF2-40B4-BE49-F238E27FC236}">
                        <a16:creationId xmlns:a16="http://schemas.microsoft.com/office/drawing/2014/main" id="{7E1762B0-7EEB-4B48-8BD3-C5295834959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CB85AF2F-BFCE-4A78-9206-D3A8FF5E589A}"/>
                    </a:ext>
                  </a:extLst>
                </p:cNvPr>
                <p:cNvGrpSpPr/>
                <p:nvPr/>
              </p:nvGrpSpPr>
              <p:grpSpPr>
                <a:xfrm>
                  <a:off x="537882" y="63828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B39E3351-9004-4A83-8F99-1B52CBD5C6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40" name="Straight Connector 439">
                    <a:extLst>
                      <a:ext uri="{FF2B5EF4-FFF2-40B4-BE49-F238E27FC236}">
                        <a16:creationId xmlns:a16="http://schemas.microsoft.com/office/drawing/2014/main" id="{DFAC8CFE-5644-44C0-A6C3-D302B62E42F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41" name="Straight Connector 440">
                    <a:extLst>
                      <a:ext uri="{FF2B5EF4-FFF2-40B4-BE49-F238E27FC236}">
                        <a16:creationId xmlns:a16="http://schemas.microsoft.com/office/drawing/2014/main" id="{2DD3D1A7-123E-4C83-A0E5-71B360CE2A7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sp>
              <p:nvSpPr>
                <p:cNvPr id="442" name="Flowchart: Collate 441">
                  <a:extLst>
                    <a:ext uri="{FF2B5EF4-FFF2-40B4-BE49-F238E27FC236}">
                      <a16:creationId xmlns:a16="http://schemas.microsoft.com/office/drawing/2014/main" id="{E1B5407E-CB01-4025-B59B-3E2FA42853BE}"/>
                    </a:ext>
                  </a:extLst>
                </p:cNvPr>
                <p:cNvSpPr/>
                <p:nvPr/>
              </p:nvSpPr>
              <p:spPr bwMode="auto">
                <a:xfrm>
                  <a:off x="419999" y="6521928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3" name="Flowchart: Collate 442">
                  <a:extLst>
                    <a:ext uri="{FF2B5EF4-FFF2-40B4-BE49-F238E27FC236}">
                      <a16:creationId xmlns:a16="http://schemas.microsoft.com/office/drawing/2014/main" id="{3345CB7E-6C15-4C77-965E-E64889A5D5A4}"/>
                    </a:ext>
                  </a:extLst>
                </p:cNvPr>
                <p:cNvSpPr/>
                <p:nvPr/>
              </p:nvSpPr>
              <p:spPr bwMode="auto">
                <a:xfrm>
                  <a:off x="4142476" y="6589502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4" name="Rounded Rectangle 269">
                  <a:extLst>
                    <a:ext uri="{FF2B5EF4-FFF2-40B4-BE49-F238E27FC236}">
                      <a16:creationId xmlns:a16="http://schemas.microsoft.com/office/drawing/2014/main" id="{036E0BF5-CFFB-4834-B9BA-AFC2CD44C56C}"/>
                    </a:ext>
                  </a:extLst>
                </p:cNvPr>
                <p:cNvSpPr/>
                <p:nvPr/>
              </p:nvSpPr>
              <p:spPr bwMode="auto">
                <a:xfrm>
                  <a:off x="1733550" y="-228600"/>
                  <a:ext cx="2476500" cy="1476375"/>
                </a:xfrm>
                <a:prstGeom prst="roundRect">
                  <a:avLst/>
                </a:prstGeom>
                <a:solidFill>
                  <a:srgbClr val="6B310A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0DC5D228-B046-450A-B3D3-D3334A310199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1572366" y="498478"/>
                  <a:ext cx="666088" cy="2100882"/>
                  <a:chOff x="4090416" y="3002541"/>
                  <a:chExt cx="613258" cy="3603762"/>
                </a:xfrm>
              </p:grpSpPr>
              <p:sp>
                <p:nvSpPr>
                  <p:cNvPr id="446" name="Freeform 274">
                    <a:extLst>
                      <a:ext uri="{FF2B5EF4-FFF2-40B4-BE49-F238E27FC236}">
                        <a16:creationId xmlns:a16="http://schemas.microsoft.com/office/drawing/2014/main" id="{0F03BDA2-4D31-49F6-9B74-0CE4696F63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7" name="Freeform 275">
                    <a:extLst>
                      <a:ext uri="{FF2B5EF4-FFF2-40B4-BE49-F238E27FC236}">
                        <a16:creationId xmlns:a16="http://schemas.microsoft.com/office/drawing/2014/main" id="{13E05624-205F-43DC-8C5E-6119FB6D98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2B0BF26C-D5CB-4F49-BD42-E12B524173FE}"/>
                    </a:ext>
                  </a:extLst>
                </p:cNvPr>
                <p:cNvSpPr txBox="1"/>
                <p:nvPr/>
              </p:nvSpPr>
              <p:spPr>
                <a:xfrm>
                  <a:off x="1392827" y="5223305"/>
                  <a:ext cx="1881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400" dirty="0"/>
                    <a:t>Dosing tubes</a:t>
                  </a:r>
                </a:p>
              </p:txBody>
            </p:sp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893B02EC-672F-4D97-B3C4-11A005B314B4}"/>
                    </a:ext>
                  </a:extLst>
                </p:cNvPr>
                <p:cNvSpPr txBox="1"/>
                <p:nvPr/>
              </p:nvSpPr>
              <p:spPr>
                <a:xfrm>
                  <a:off x="1957049" y="218828"/>
                  <a:ext cx="1981497" cy="590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Stock Tank of coagulant</a:t>
                  </a:r>
                </a:p>
              </p:txBody>
            </p:sp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1F1B7BBE-F6AB-4CE9-A734-383C1661AC9A}"/>
                    </a:ext>
                  </a:extLst>
                </p:cNvPr>
                <p:cNvSpPr txBox="1"/>
                <p:nvPr/>
              </p:nvSpPr>
              <p:spPr>
                <a:xfrm>
                  <a:off x="-193813" y="-32366"/>
                  <a:ext cx="154008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Constant Head Tank (CHT)</a:t>
                  </a: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ED8512C1-D269-46E6-B0B1-D159232B36DF}"/>
                    </a:ext>
                  </a:extLst>
                </p:cNvPr>
                <p:cNvSpPr/>
                <p:nvPr/>
              </p:nvSpPr>
              <p:spPr bwMode="auto">
                <a:xfrm>
                  <a:off x="1466850" y="-438150"/>
                  <a:ext cx="3009900" cy="43815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3E0FC1A7-BFDB-4920-B51A-883BC104ECF1}"/>
                    </a:ext>
                  </a:extLst>
                </p:cNvPr>
                <p:cNvSpPr/>
                <p:nvPr/>
              </p:nvSpPr>
              <p:spPr bwMode="auto">
                <a:xfrm>
                  <a:off x="469126" y="1415332"/>
                  <a:ext cx="45719" cy="159026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66" name="Straight Arrow Connector 465">
                  <a:extLst>
                    <a:ext uri="{FF2B5EF4-FFF2-40B4-BE49-F238E27FC236}">
                      <a16:creationId xmlns:a16="http://schemas.microsoft.com/office/drawing/2014/main" id="{7C08FC99-0D00-4304-91BC-59C4C140489A}"/>
                    </a:ext>
                  </a:extLst>
                </p:cNvPr>
                <p:cNvCxnSpPr>
                  <a:cxnSpLocks/>
                  <a:stCxn id="453" idx="2"/>
                  <a:endCxn id="463" idx="1"/>
                </p:cNvCxnSpPr>
                <p:nvPr/>
              </p:nvCxnSpPr>
              <p:spPr bwMode="auto">
                <a:xfrm flipH="1">
                  <a:off x="469126" y="1167963"/>
                  <a:ext cx="107102" cy="326882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4BD4439D-E0B9-435F-BC57-9FDF7574A0FB}"/>
                    </a:ext>
                  </a:extLst>
                </p:cNvPr>
                <p:cNvGrpSpPr/>
                <p:nvPr/>
              </p:nvGrpSpPr>
              <p:grpSpPr>
                <a:xfrm>
                  <a:off x="1344318" y="2356342"/>
                  <a:ext cx="382517" cy="308702"/>
                  <a:chOff x="1344318" y="2356342"/>
                  <a:chExt cx="382517" cy="308702"/>
                </a:xfrm>
              </p:grpSpPr>
              <p:sp>
                <p:nvSpPr>
                  <p:cNvPr id="468" name="Rectangle 14 2">
                    <a:extLst>
                      <a:ext uri="{FF2B5EF4-FFF2-40B4-BE49-F238E27FC236}">
                        <a16:creationId xmlns:a16="http://schemas.microsoft.com/office/drawing/2014/main" id="{1CE4FD6A-62F6-4A1B-9228-B57894F6ED54}"/>
                      </a:ext>
                    </a:extLst>
                  </p:cNvPr>
                  <p:cNvSpPr/>
                  <p:nvPr/>
                </p:nvSpPr>
                <p:spPr>
                  <a:xfrm>
                    <a:off x="1344318" y="2356342"/>
                    <a:ext cx="382517" cy="308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"/>
                    </p:custDataLst>
                  </p:nvPr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46626" y="2413606"/>
                    <a:ext cx="260572" cy="21333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5A1D3B0-F951-4D3E-BFC8-3BB8BC236BC3}"/>
                </a:ext>
              </a:extLst>
            </p:cNvPr>
            <p:cNvSpPr/>
            <p:nvPr/>
          </p:nvSpPr>
          <p:spPr bwMode="auto">
            <a:xfrm>
              <a:off x="273506" y="4438497"/>
              <a:ext cx="4160064" cy="887283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2387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CE4457FC-5F71-4B65-9636-946B34BE3730}"/>
              </a:ext>
            </a:extLst>
          </p:cNvPr>
          <p:cNvGrpSpPr/>
          <p:nvPr/>
        </p:nvGrpSpPr>
        <p:grpSpPr>
          <a:xfrm>
            <a:off x="910669" y="1809212"/>
            <a:ext cx="11103697" cy="4038521"/>
            <a:chOff x="910669" y="1809212"/>
            <a:chExt cx="11103697" cy="4038521"/>
          </a:xfrm>
        </p:grpSpPr>
        <p:sp>
          <p:nvSpPr>
            <p:cNvPr id="146" name="Freeform 6 1">
              <a:extLst>
                <a:ext uri="{FF2B5EF4-FFF2-40B4-BE49-F238E27FC236}">
                  <a16:creationId xmlns:a16="http://schemas.microsoft.com/office/drawing/2014/main" id="{FA4C244B-A379-46FB-8D77-CBCCC0D81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144" y="2712396"/>
              <a:ext cx="3744373" cy="1792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7" name="Arrow: Right 146">
              <a:extLst>
                <a:ext uri="{FF2B5EF4-FFF2-40B4-BE49-F238E27FC236}">
                  <a16:creationId xmlns:a16="http://schemas.microsoft.com/office/drawing/2014/main" id="{8696CB20-E458-49CC-9834-69D913A0D8E6}"/>
                </a:ext>
              </a:extLst>
            </p:cNvPr>
            <p:cNvSpPr/>
            <p:nvPr/>
          </p:nvSpPr>
          <p:spPr bwMode="auto">
            <a:xfrm>
              <a:off x="7274731" y="2208179"/>
              <a:ext cx="4169147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9" name="Arrow: Right 148">
              <a:extLst>
                <a:ext uri="{FF2B5EF4-FFF2-40B4-BE49-F238E27FC236}">
                  <a16:creationId xmlns:a16="http://schemas.microsoft.com/office/drawing/2014/main" id="{A8537530-20A7-4154-8067-AA7DD37566C4}"/>
                </a:ext>
              </a:extLst>
            </p:cNvPr>
            <p:cNvSpPr/>
            <p:nvPr/>
          </p:nvSpPr>
          <p:spPr bwMode="auto">
            <a:xfrm>
              <a:off x="7275223" y="3263687"/>
              <a:ext cx="2779776" cy="521208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EF2DA9A-5FDF-476D-AF1F-B73BAC4D7CD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9013" y="2442538"/>
              <a:ext cx="588586" cy="331504"/>
            </a:xfrm>
            <a:prstGeom prst="rect">
              <a:avLst/>
            </a:prstGeom>
            <a:solidFill>
              <a:srgbClr val="002060"/>
            </a:solidFill>
          </p:spPr>
        </p:pic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41FC3B8-EDB4-43DE-9693-B5C9AE14849D}"/>
                </a:ext>
              </a:extLst>
            </p:cNvPr>
            <p:cNvCxnSpPr>
              <a:cxnSpLocks/>
              <a:stCxn id="147" idx="3"/>
            </p:cNvCxnSpPr>
            <p:nvPr/>
          </p:nvCxnSpPr>
          <p:spPr bwMode="auto">
            <a:xfrm>
              <a:off x="11443878" y="2595612"/>
              <a:ext cx="45666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3" name="Line 49">
              <a:extLst>
                <a:ext uri="{FF2B5EF4-FFF2-40B4-BE49-F238E27FC236}">
                  <a16:creationId xmlns:a16="http://schemas.microsoft.com/office/drawing/2014/main" id="{AA690214-C3B4-4066-87B6-4FAEBC0823A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0769735" y="3550464"/>
              <a:ext cx="19097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05AC23A6-4001-4F02-A448-A59798898C9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4002" y="3224476"/>
              <a:ext cx="630364" cy="343578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4999709-EB32-49AB-A750-D75D0119647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134752" y="4490861"/>
              <a:ext cx="282513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0B8171E4-9422-434D-89D4-5FC7760D176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0317" y="5043020"/>
              <a:ext cx="6045772" cy="804713"/>
            </a:xfrm>
            <a:prstGeom prst="rect">
              <a:avLst/>
            </a:prstGeom>
          </p:spPr>
        </p:pic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A8AEEC1D-F4D5-41F7-8CBC-E4DF944CE36E}"/>
                </a:ext>
              </a:extLst>
            </p:cNvPr>
            <p:cNvSpPr/>
            <p:nvPr/>
          </p:nvSpPr>
          <p:spPr bwMode="auto">
            <a:xfrm>
              <a:off x="7270453" y="4358273"/>
              <a:ext cx="1389888" cy="26517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9CD57F-775C-464D-9F71-D473455A593F}"/>
                </a:ext>
              </a:extLst>
            </p:cNvPr>
            <p:cNvCxnSpPr>
              <a:cxnSpLocks/>
              <a:stCxn id="21" idx="3"/>
              <a:endCxn id="147" idx="3"/>
            </p:cNvCxnSpPr>
            <p:nvPr/>
          </p:nvCxnSpPr>
          <p:spPr>
            <a:xfrm flipV="1">
              <a:off x="8660341" y="2595612"/>
              <a:ext cx="2783537" cy="18952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6 2">
              <a:extLst>
                <a:ext uri="{FF2B5EF4-FFF2-40B4-BE49-F238E27FC236}">
                  <a16:creationId xmlns:a16="http://schemas.microsoft.com/office/drawing/2014/main" id="{B45BF6ED-B94C-40A6-8DBF-E2675DDF3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7136" y="2712396"/>
              <a:ext cx="3744373" cy="1792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E8FCF7D0-094A-4CAF-82DF-AEA58BCC29F4}"/>
                </a:ext>
              </a:extLst>
            </p:cNvPr>
            <p:cNvSpPr/>
            <p:nvPr/>
          </p:nvSpPr>
          <p:spPr bwMode="auto">
            <a:xfrm>
              <a:off x="1841723" y="2208179"/>
              <a:ext cx="4169147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30D390C-A96E-4BD1-8616-ACC80E690B71}"/>
                </a:ext>
              </a:extLst>
            </p:cNvPr>
            <p:cNvSpPr/>
            <p:nvPr/>
          </p:nvSpPr>
          <p:spPr bwMode="auto">
            <a:xfrm>
              <a:off x="1842215" y="3289860"/>
              <a:ext cx="2779776" cy="521208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8709E78-863E-4D3C-A19E-A8C733930499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005" y="2442538"/>
              <a:ext cx="588586" cy="331504"/>
            </a:xfrm>
            <a:prstGeom prst="rect">
              <a:avLst/>
            </a:prstGeom>
            <a:solidFill>
              <a:srgbClr val="002060"/>
            </a:solidFill>
          </p:spPr>
        </p:pic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A91B3E26-B8C2-43BC-8432-3A1B7F18256F}"/>
                </a:ext>
              </a:extLst>
            </p:cNvPr>
            <p:cNvSpPr/>
            <p:nvPr/>
          </p:nvSpPr>
          <p:spPr bwMode="auto">
            <a:xfrm>
              <a:off x="1837445" y="4367065"/>
              <a:ext cx="1389888" cy="26517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7F44493-049D-47DB-AACA-42E7F9DB2F2C}"/>
                </a:ext>
              </a:extLst>
            </p:cNvPr>
            <p:cNvSpPr/>
            <p:nvPr/>
          </p:nvSpPr>
          <p:spPr bwMode="auto">
            <a:xfrm>
              <a:off x="1792116" y="4421129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97353CD-1B69-4110-9903-74159B8EC48B}"/>
                </a:ext>
              </a:extLst>
            </p:cNvPr>
            <p:cNvSpPr/>
            <p:nvPr/>
          </p:nvSpPr>
          <p:spPr bwMode="auto">
            <a:xfrm>
              <a:off x="1775131" y="2536261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FD8437C-6A28-4A88-9D30-C43DF4CF6C1F}"/>
                </a:ext>
              </a:extLst>
            </p:cNvPr>
            <p:cNvSpPr/>
            <p:nvPr/>
          </p:nvSpPr>
          <p:spPr bwMode="auto">
            <a:xfrm>
              <a:off x="8600494" y="4419911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0B799B8-131C-4DEB-B2A0-3AE7C79A808C}"/>
                </a:ext>
              </a:extLst>
            </p:cNvPr>
            <p:cNvSpPr/>
            <p:nvPr/>
          </p:nvSpPr>
          <p:spPr bwMode="auto">
            <a:xfrm>
              <a:off x="11374177" y="2529317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8C0D64-226E-4516-B8E9-6E8990140A93}"/>
                </a:ext>
              </a:extLst>
            </p:cNvPr>
            <p:cNvCxnSpPr>
              <a:cxnSpLocks/>
              <a:endCxn id="34" idx="4"/>
            </p:cNvCxnSpPr>
            <p:nvPr/>
          </p:nvCxnSpPr>
          <p:spPr>
            <a:xfrm flipV="1">
              <a:off x="1835763" y="2657525"/>
              <a:ext cx="0" cy="17623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8D55E6A-6822-4415-988F-0A61F5205EF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669" y="2475663"/>
              <a:ext cx="819809" cy="220952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27750F7-D282-47CA-81FE-8C317CBD5B2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126" y="4380385"/>
              <a:ext cx="836571" cy="228571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D57CF76-BB82-4BD6-B6F5-9A3D4D01AB3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9187" y="1809212"/>
              <a:ext cx="2473636" cy="30264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9864D23-C273-45DA-9407-B8686512B252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7706" y="1809212"/>
              <a:ext cx="2429248" cy="302648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8527114-1B99-4B38-A138-5DD97998DC94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969" y="4431604"/>
              <a:ext cx="260571" cy="149333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ED97157A-0A73-4015-9064-226A54C43745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700" y="4436311"/>
              <a:ext cx="260571" cy="149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C0CE55-FFAC-4D8F-ABBD-2C2F0690DFD8}"/>
              </a:ext>
            </a:extLst>
          </p:cNvPr>
          <p:cNvGrpSpPr/>
          <p:nvPr/>
        </p:nvGrpSpPr>
        <p:grpSpPr>
          <a:xfrm>
            <a:off x="3225601" y="-435516"/>
            <a:ext cx="11655005" cy="8633131"/>
            <a:chOff x="2716316" y="-151444"/>
            <a:chExt cx="11655005" cy="863313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1F23F69-6B7D-46C5-A2B9-384499E78738}"/>
                </a:ext>
              </a:extLst>
            </p:cNvPr>
            <p:cNvGrpSpPr/>
            <p:nvPr/>
          </p:nvGrpSpPr>
          <p:grpSpPr>
            <a:xfrm>
              <a:off x="2716316" y="-151444"/>
              <a:ext cx="11655005" cy="8633131"/>
              <a:chOff x="2716316" y="-151444"/>
              <a:chExt cx="11655005" cy="863313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C52A952-0B15-440B-A9F9-5CDFEBC61F95}"/>
                  </a:ext>
                </a:extLst>
              </p:cNvPr>
              <p:cNvGrpSpPr/>
              <p:nvPr/>
            </p:nvGrpSpPr>
            <p:grpSpPr>
              <a:xfrm>
                <a:off x="4350649" y="-151444"/>
                <a:ext cx="10020672" cy="8522816"/>
                <a:chOff x="4350649" y="-151444"/>
                <a:chExt cx="10020672" cy="8522816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50794B6-3580-426B-9053-2CD16885B99D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4265990" cy="8522816"/>
                  <a:chOff x="4350649" y="-151444"/>
                  <a:chExt cx="4265990" cy="8522816"/>
                </a:xfrm>
              </p:grpSpPr>
              <p:pic>
                <p:nvPicPr>
                  <p:cNvPr id="16" name="Picture 343">
                    <a:extLst>
                      <a:ext uri="{FF2B5EF4-FFF2-40B4-BE49-F238E27FC236}">
                        <a16:creationId xmlns:a16="http://schemas.microsoft.com/office/drawing/2014/main" id="{B1E97A4A-8168-44B8-8FBD-C4AAA0F70237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15" cstate="screen"/>
                  <a:srcRect/>
                  <a:stretch>
                    <a:fillRect/>
                  </a:stretch>
                </p:blipFill>
                <p:spPr bwMode="auto">
                  <a:xfrm>
                    <a:off x="4745946" y="829902"/>
                    <a:ext cx="816253" cy="7541470"/>
                  </a:xfrm>
                  <a:prstGeom prst="rect">
                    <a:avLst/>
                  </a:prstGeom>
                  <a:noFill/>
                  <a:ln w="0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BB1CEAA8-67D5-4A5B-B3D2-CEA00C8F2E8E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269345" y="-151444"/>
                    <a:ext cx="1347294" cy="87103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FC334F68-1817-4396-AEF7-8E87CA91E33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50649" y="-151444"/>
                    <a:ext cx="1556137" cy="8710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F7D6BE2F-4AFA-4087-BB53-17E552AC5ACD}"/>
                    </a:ext>
                  </a:extLst>
                </p:cNvPr>
                <p:cNvGrpSpPr/>
                <p:nvPr/>
              </p:nvGrpSpPr>
              <p:grpSpPr>
                <a:xfrm>
                  <a:off x="7046811" y="829902"/>
                  <a:ext cx="5103245" cy="7541470"/>
                  <a:chOff x="6569402" y="467360"/>
                  <a:chExt cx="4125112" cy="6096000"/>
                </a:xfrm>
              </p:grpSpPr>
              <p:pic>
                <p:nvPicPr>
                  <p:cNvPr id="2" name="Picture 59">
                    <a:extLst>
                      <a:ext uri="{FF2B5EF4-FFF2-40B4-BE49-F238E27FC236}">
                        <a16:creationId xmlns:a16="http://schemas.microsoft.com/office/drawing/2014/main" id="{B7718D2D-BF72-458A-A9BD-0281144333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 cstate="screen"/>
                  <a:srcRect/>
                  <a:stretch>
                    <a:fillRect/>
                  </a:stretch>
                </p:blipFill>
                <p:spPr bwMode="auto">
                  <a:xfrm>
                    <a:off x="6569402" y="467360"/>
                    <a:ext cx="1506385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" name="Picture 3">
                    <a:extLst>
                      <a:ext uri="{FF2B5EF4-FFF2-40B4-BE49-F238E27FC236}">
                        <a16:creationId xmlns:a16="http://schemas.microsoft.com/office/drawing/2014/main" id="{DD19A769-27C7-4C1B-B574-06E134AD33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 cstate="screen"/>
                  <a:srcRect t="661" b="1415"/>
                  <a:stretch/>
                </p:blipFill>
                <p:spPr bwMode="auto">
                  <a:xfrm>
                    <a:off x="9275845" y="467360"/>
                    <a:ext cx="1418669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AEC8B11D-F2B3-4718-8E16-AF65E2C41B2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243231" y="3963746"/>
                  <a:ext cx="2128090" cy="847148"/>
                </a:xfrm>
                <a:prstGeom prst="rect">
                  <a:avLst/>
                </a:prstGeom>
              </p:spPr>
            </p:pic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319CA8-9A28-4D02-B39C-7099D6CB75DA}"/>
                  </a:ext>
                </a:extLst>
              </p:cNvPr>
              <p:cNvSpPr/>
              <p:nvPr/>
            </p:nvSpPr>
            <p:spPr bwMode="auto">
              <a:xfrm>
                <a:off x="4652770" y="5609029"/>
                <a:ext cx="1016509" cy="287265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064E78-A2C2-455D-95EF-E8501BE49501}"/>
                  </a:ext>
                </a:extLst>
              </p:cNvPr>
              <p:cNvSpPr txBox="1"/>
              <p:nvPr/>
            </p:nvSpPr>
            <p:spPr>
              <a:xfrm>
                <a:off x="2716316" y="6142429"/>
                <a:ext cx="17219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Dead Space,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lowers G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56D1BD0-F958-4950-BD49-2D89B850C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1480" y="6604094"/>
                <a:ext cx="431290" cy="25390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240687-606B-4801-9D9F-65E38655FC3C}"/>
                  </a:ext>
                </a:extLst>
              </p:cNvPr>
              <p:cNvCxnSpPr/>
              <p:nvPr/>
            </p:nvCxnSpPr>
            <p:spPr>
              <a:xfrm>
                <a:off x="3693160" y="6604094"/>
                <a:ext cx="19812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4EC2F5-B38D-4409-8672-CB9A64E432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65070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832FAF5-618E-4DB4-A80D-61E32720E016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347119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737F08-8687-45DC-88EE-71EEA50F68DF}"/>
                </a:ext>
              </a:extLst>
            </p:cNvPr>
            <p:cNvCxnSpPr>
              <a:cxnSpLocks/>
            </p:cNvCxnSpPr>
            <p:nvPr/>
          </p:nvCxnSpPr>
          <p:spPr>
            <a:xfrm>
              <a:off x="6250329" y="865070"/>
              <a:ext cx="0" cy="74820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6A570E4-3DCF-45E2-AFE0-8A62C199E246}"/>
                </a:ext>
              </a:extLst>
            </p:cNvPr>
            <p:cNvCxnSpPr/>
            <p:nvPr/>
          </p:nvCxnSpPr>
          <p:spPr>
            <a:xfrm>
              <a:off x="4733939" y="4429390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1BFD5DB-896B-41E0-8EA6-5715118E415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984" y="4088016"/>
              <a:ext cx="244935" cy="296891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6439A47-5AE8-448B-90C5-C1DE5E9C37F3}"/>
                </a:ext>
              </a:extLst>
            </p:cNvPr>
            <p:cNvCxnSpPr>
              <a:cxnSpLocks/>
            </p:cNvCxnSpPr>
            <p:nvPr/>
          </p:nvCxnSpPr>
          <p:spPr>
            <a:xfrm>
              <a:off x="7036640" y="4404720"/>
              <a:ext cx="1873745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CEA7A4-10B5-4410-AE2E-2BE769E8C6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120" y="4063346"/>
              <a:ext cx="244935" cy="29689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E93F45E-6949-492F-A57E-830317D537E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143" y="4189524"/>
              <a:ext cx="470077" cy="341425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49885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01447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F1EB67-11EC-47DD-B6F2-8993F5414A6F}"/>
              </a:ext>
            </a:extLst>
          </p:cNvPr>
          <p:cNvGrpSpPr/>
          <p:nvPr/>
        </p:nvGrpSpPr>
        <p:grpSpPr>
          <a:xfrm>
            <a:off x="-175035" y="-349081"/>
            <a:ext cx="11009377" cy="7556161"/>
            <a:chOff x="-175035" y="-349081"/>
            <a:chExt cx="11009377" cy="75561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41508D-89DA-4226-AC4F-7EE80611727F}"/>
                </a:ext>
              </a:extLst>
            </p:cNvPr>
            <p:cNvGrpSpPr/>
            <p:nvPr/>
          </p:nvGrpSpPr>
          <p:grpSpPr>
            <a:xfrm>
              <a:off x="-175035" y="-349081"/>
              <a:ext cx="11009377" cy="7556161"/>
              <a:chOff x="-175035" y="-349081"/>
              <a:chExt cx="11009377" cy="7556161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035F980-246C-4E5E-A355-07355E0EAD87}"/>
                  </a:ext>
                </a:extLst>
              </p:cNvPr>
              <p:cNvGrpSpPr/>
              <p:nvPr>
                <p:custDataLst>
                  <p:tags r:id="rId3"/>
                </p:custDataLst>
              </p:nvPr>
            </p:nvGrpSpPr>
            <p:grpSpPr>
              <a:xfrm>
                <a:off x="-175035" y="2662249"/>
                <a:ext cx="9315998" cy="1302154"/>
                <a:chOff x="10160" y="2685398"/>
                <a:chExt cx="9315998" cy="1302154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1D1A67CE-EE3C-4753-A404-DC195E816A0B}"/>
                    </a:ext>
                  </a:extLst>
                </p:cNvPr>
                <p:cNvGrpSpPr/>
                <p:nvPr>
                  <p:custDataLst>
                    <p:tags r:id="rId9"/>
                  </p:custDataLst>
                </p:nvPr>
              </p:nvGrpSpPr>
              <p:grpSpPr>
                <a:xfrm>
                  <a:off x="10160" y="2685398"/>
                  <a:ext cx="9315998" cy="1302154"/>
                  <a:chOff x="10160" y="2685398"/>
                  <a:chExt cx="9315998" cy="1302154"/>
                </a:xfrm>
              </p:grpSpPr>
              <p:sp>
                <p:nvSpPr>
                  <p:cNvPr id="4" name="Trapezoid 3">
                    <a:extLst>
                      <a:ext uri="{FF2B5EF4-FFF2-40B4-BE49-F238E27FC236}">
                        <a16:creationId xmlns:a16="http://schemas.microsoft.com/office/drawing/2014/main" id="{F03B3636-387C-4B26-81F9-E3AAEEE866CA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3664834" y="90356"/>
                    <a:ext cx="1302152" cy="6492240"/>
                  </a:xfrm>
                  <a:prstGeom prst="trapezoid">
                    <a:avLst/>
                  </a:prstGeom>
                  <a:solidFill>
                    <a:srgbClr val="0563C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E674724F-0032-4F88-A887-D17953B45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69790" y="2685399"/>
                    <a:ext cx="6492240" cy="34808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8C074471-3494-4C56-BF9F-E21243B5A5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790" y="3637280"/>
                    <a:ext cx="6492240" cy="34493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Left Brace 29">
                    <a:extLst>
                      <a:ext uri="{FF2B5EF4-FFF2-40B4-BE49-F238E27FC236}">
                        <a16:creationId xmlns:a16="http://schemas.microsoft.com/office/drawing/2014/main" id="{0D709616-E97E-42A8-B26B-EDFD374A55C0}"/>
                      </a:ext>
                    </a:extLst>
                  </p:cNvPr>
                  <p:cNvSpPr/>
                  <p:nvPr/>
                </p:nvSpPr>
                <p:spPr>
                  <a:xfrm>
                    <a:off x="483210" y="3072893"/>
                    <a:ext cx="460978" cy="564383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Left Brace 30">
                    <a:extLst>
                      <a:ext uri="{FF2B5EF4-FFF2-40B4-BE49-F238E27FC236}">
                        <a16:creationId xmlns:a16="http://schemas.microsoft.com/office/drawing/2014/main" id="{DABB6650-0E52-425B-9B86-A019AE7AA0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687632" y="2685398"/>
                    <a:ext cx="460978" cy="1296789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EC2E5A20-9746-441E-A31F-2BC3074410D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5492" y="3247697"/>
                    <a:ext cx="970666" cy="21333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>
                    <a:extLst>
                      <a:ext uri="{FF2B5EF4-FFF2-40B4-BE49-F238E27FC236}">
                        <a16:creationId xmlns:a16="http://schemas.microsoft.com/office/drawing/2014/main" id="{85BDCDF1-5491-4D63-A7A7-B0E51E946FC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60" y="3268989"/>
                    <a:ext cx="291048" cy="21333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30A658A9-DC82-4A12-A56D-44CB1665619E}"/>
                    </a:ext>
                  </a:extLst>
                </p:cNvPr>
                <p:cNvSpPr/>
                <p:nvPr/>
              </p:nvSpPr>
              <p:spPr bwMode="auto">
                <a:xfrm>
                  <a:off x="1229360" y="3182158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6" name="Arrow: Right 65">
                  <a:extLst>
                    <a:ext uri="{FF2B5EF4-FFF2-40B4-BE49-F238E27FC236}">
                      <a16:creationId xmlns:a16="http://schemas.microsoft.com/office/drawing/2014/main" id="{DCB5E4ED-9F5A-40F4-B440-988888512A37}"/>
                    </a:ext>
                  </a:extLst>
                </p:cNvPr>
                <p:cNvSpPr/>
                <p:nvPr/>
              </p:nvSpPr>
              <p:spPr bwMode="auto">
                <a:xfrm rot="21332564">
                  <a:off x="6189460" y="2914743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7" name="Arrow: Right 66">
                  <a:extLst>
                    <a:ext uri="{FF2B5EF4-FFF2-40B4-BE49-F238E27FC236}">
                      <a16:creationId xmlns:a16="http://schemas.microsoft.com/office/drawing/2014/main" id="{DC5E55D5-02CF-4E0E-867D-6D4319868E05}"/>
                    </a:ext>
                  </a:extLst>
                </p:cNvPr>
                <p:cNvSpPr/>
                <p:nvPr/>
              </p:nvSpPr>
              <p:spPr bwMode="auto">
                <a:xfrm rot="294877">
                  <a:off x="6191854" y="3445467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8" name="Arrow: Right 67">
                  <a:extLst>
                    <a:ext uri="{FF2B5EF4-FFF2-40B4-BE49-F238E27FC236}">
                      <a16:creationId xmlns:a16="http://schemas.microsoft.com/office/drawing/2014/main" id="{F387E0F6-FE5A-48DF-B3E7-F394A7724AE9}"/>
                    </a:ext>
                  </a:extLst>
                </p:cNvPr>
                <p:cNvSpPr/>
                <p:nvPr/>
              </p:nvSpPr>
              <p:spPr bwMode="auto">
                <a:xfrm>
                  <a:off x="3675829" y="3132468"/>
                  <a:ext cx="1280160" cy="43558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EC0D171-7F89-49B5-92DC-7C98AD912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595" y="4264371"/>
                <a:ext cx="76041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83B382A-FFA5-4C1C-800F-0D34EE39A9EB}"/>
                  </a:ext>
                </a:extLst>
              </p:cNvPr>
              <p:cNvGrpSpPr/>
              <p:nvPr/>
            </p:nvGrpSpPr>
            <p:grpSpPr>
              <a:xfrm>
                <a:off x="10041265" y="-349081"/>
                <a:ext cx="793077" cy="7556161"/>
                <a:chOff x="1450585" y="0"/>
                <a:chExt cx="793077" cy="7556161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AE79725A-20AE-424D-9EE7-77DD68D02775}"/>
                    </a:ext>
                  </a:extLst>
                </p:cNvPr>
                <p:cNvGrpSpPr/>
                <p:nvPr/>
              </p:nvGrpSpPr>
              <p:grpSpPr>
                <a:xfrm>
                  <a:off x="1450585" y="0"/>
                  <a:ext cx="793077" cy="7556161"/>
                  <a:chOff x="2951123" y="-972481"/>
                  <a:chExt cx="793077" cy="7556161"/>
                </a:xfrm>
              </p:grpSpPr>
              <p:pic>
                <p:nvPicPr>
                  <p:cNvPr id="52" name="Picture 1">
                    <a:extLst>
                      <a:ext uri="{FF2B5EF4-FFF2-40B4-BE49-F238E27FC236}">
                        <a16:creationId xmlns:a16="http://schemas.microsoft.com/office/drawing/2014/main" id="{80C7010F-FDC3-417C-B232-1E51D219D82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933" t="3834" r="49348" b="16322"/>
                  <a:stretch/>
                </p:blipFill>
                <p:spPr bwMode="auto">
                  <a:xfrm>
                    <a:off x="2961728" y="-972481"/>
                    <a:ext cx="782472" cy="75561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6C0B315F-FED0-4EAC-93AD-B37C0FBCF71E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2985590" y="181540"/>
                    <a:ext cx="0" cy="4890524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54" name="Freeform 13">
                    <a:extLst>
                      <a:ext uri="{FF2B5EF4-FFF2-40B4-BE49-F238E27FC236}">
                        <a16:creationId xmlns:a16="http://schemas.microsoft.com/office/drawing/2014/main" id="{C125C305-8635-40B3-B5DD-A6F9FB5C64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51123" y="65684"/>
                    <a:ext cx="485898" cy="3757588"/>
                  </a:xfrm>
                  <a:custGeom>
                    <a:avLst/>
                    <a:gdLst>
                      <a:gd name="connsiteX0" fmla="*/ 36394 w 545911"/>
                      <a:gd name="connsiteY0" fmla="*/ 1266967 h 2850107"/>
                      <a:gd name="connsiteX1" fmla="*/ 36394 w 545911"/>
                      <a:gd name="connsiteY1" fmla="*/ 338919 h 2850107"/>
                      <a:gd name="connsiteX2" fmla="*/ 254758 w 545911"/>
                      <a:gd name="connsiteY2" fmla="*/ 106907 h 2850107"/>
                      <a:gd name="connsiteX3" fmla="*/ 527714 w 545911"/>
                      <a:gd name="connsiteY3" fmla="*/ 980364 h 2850107"/>
                      <a:gd name="connsiteX4" fmla="*/ 145576 w 545911"/>
                      <a:gd name="connsiteY4" fmla="*/ 2850107 h 2850107"/>
                      <a:gd name="connsiteX0" fmla="*/ 36394 w 545911"/>
                      <a:gd name="connsiteY0" fmla="*/ 1271517 h 2854657"/>
                      <a:gd name="connsiteX1" fmla="*/ 36394 w 545911"/>
                      <a:gd name="connsiteY1" fmla="*/ 343469 h 2854657"/>
                      <a:gd name="connsiteX2" fmla="*/ 254758 w 545911"/>
                      <a:gd name="connsiteY2" fmla="*/ 111457 h 2854657"/>
                      <a:gd name="connsiteX3" fmla="*/ 527714 w 545911"/>
                      <a:gd name="connsiteY3" fmla="*/ 984914 h 2854657"/>
                      <a:gd name="connsiteX4" fmla="*/ 145576 w 545911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160060 h 2743200"/>
                      <a:gd name="connsiteX1" fmla="*/ 18197 w 527714"/>
                      <a:gd name="connsiteY1" fmla="*/ 232012 h 2743200"/>
                      <a:gd name="connsiteX2" fmla="*/ 236561 w 527714"/>
                      <a:gd name="connsiteY2" fmla="*/ 0 h 2743200"/>
                      <a:gd name="connsiteX3" fmla="*/ 509517 w 527714"/>
                      <a:gd name="connsiteY3" fmla="*/ 873457 h 2743200"/>
                      <a:gd name="connsiteX4" fmla="*/ 127379 w 527714"/>
                      <a:gd name="connsiteY4" fmla="*/ 2743200 h 2743200"/>
                      <a:gd name="connsiteX0" fmla="*/ 18197 w 527714"/>
                      <a:gd name="connsiteY0" fmla="*/ 1165101 h 2748241"/>
                      <a:gd name="connsiteX1" fmla="*/ 18197 w 527714"/>
                      <a:gd name="connsiteY1" fmla="*/ 237053 h 2748241"/>
                      <a:gd name="connsiteX2" fmla="*/ 236561 w 527714"/>
                      <a:gd name="connsiteY2" fmla="*/ 5041 h 2748241"/>
                      <a:gd name="connsiteX3" fmla="*/ 509517 w 527714"/>
                      <a:gd name="connsiteY3" fmla="*/ 878498 h 2748241"/>
                      <a:gd name="connsiteX4" fmla="*/ 127379 w 527714"/>
                      <a:gd name="connsiteY4" fmla="*/ 2748241 h 2748241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03278 h 2786418"/>
                      <a:gd name="connsiteX1" fmla="*/ 40945 w 550462"/>
                      <a:gd name="connsiteY1" fmla="*/ 275230 h 2786418"/>
                      <a:gd name="connsiteX2" fmla="*/ 259309 w 550462"/>
                      <a:gd name="connsiteY2" fmla="*/ 43218 h 2786418"/>
                      <a:gd name="connsiteX3" fmla="*/ 532265 w 550462"/>
                      <a:gd name="connsiteY3" fmla="*/ 916675 h 2786418"/>
                      <a:gd name="connsiteX4" fmla="*/ 150127 w 550462"/>
                      <a:gd name="connsiteY4" fmla="*/ 2786418 h 2786418"/>
                      <a:gd name="connsiteX0" fmla="*/ 40945 w 550462"/>
                      <a:gd name="connsiteY0" fmla="*/ 1162335 h 2745475"/>
                      <a:gd name="connsiteX1" fmla="*/ 40945 w 550462"/>
                      <a:gd name="connsiteY1" fmla="*/ 234287 h 2745475"/>
                      <a:gd name="connsiteX2" fmla="*/ 259309 w 550462"/>
                      <a:gd name="connsiteY2" fmla="*/ 2275 h 2745475"/>
                      <a:gd name="connsiteX3" fmla="*/ 532265 w 550462"/>
                      <a:gd name="connsiteY3" fmla="*/ 875732 h 2745475"/>
                      <a:gd name="connsiteX4" fmla="*/ 150127 w 550462"/>
                      <a:gd name="connsiteY4" fmla="*/ 2745475 h 2745475"/>
                      <a:gd name="connsiteX0" fmla="*/ 68240 w 577757"/>
                      <a:gd name="connsiteY0" fmla="*/ 1162335 h 2745475"/>
                      <a:gd name="connsiteX1" fmla="*/ 68240 w 577757"/>
                      <a:gd name="connsiteY1" fmla="*/ 234287 h 2745475"/>
                      <a:gd name="connsiteX2" fmla="*/ 286604 w 577757"/>
                      <a:gd name="connsiteY2" fmla="*/ 2275 h 2745475"/>
                      <a:gd name="connsiteX3" fmla="*/ 559560 w 577757"/>
                      <a:gd name="connsiteY3" fmla="*/ 875732 h 2745475"/>
                      <a:gd name="connsiteX4" fmla="*/ 177422 w 577757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5834 w 511131"/>
                      <a:gd name="connsiteY0" fmla="*/ 1160080 h 4080701"/>
                      <a:gd name="connsiteX1" fmla="*/ 7742 w 511131"/>
                      <a:gd name="connsiteY1" fmla="*/ 466701 h 4080701"/>
                      <a:gd name="connsiteX2" fmla="*/ 234198 w 511131"/>
                      <a:gd name="connsiteY2" fmla="*/ 20 h 4080701"/>
                      <a:gd name="connsiteX3" fmla="*/ 507154 w 511131"/>
                      <a:gd name="connsiteY3" fmla="*/ 873477 h 4080701"/>
                      <a:gd name="connsiteX4" fmla="*/ 84073 w 511131"/>
                      <a:gd name="connsiteY4" fmla="*/ 4080701 h 4080701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09040"/>
                      <a:gd name="connsiteY0" fmla="*/ 847375 h 3767996"/>
                      <a:gd name="connsiteX1" fmla="*/ 7742 w 509040"/>
                      <a:gd name="connsiteY1" fmla="*/ 153996 h 3767996"/>
                      <a:gd name="connsiteX2" fmla="*/ 226106 w 509040"/>
                      <a:gd name="connsiteY2" fmla="*/ 10996 h 3767996"/>
                      <a:gd name="connsiteX3" fmla="*/ 507154 w 509040"/>
                      <a:gd name="connsiteY3" fmla="*/ 560772 h 3767996"/>
                      <a:gd name="connsiteX4" fmla="*/ 84073 w 509040"/>
                      <a:gd name="connsiteY4" fmla="*/ 3767996 h 3767996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8746 w 485898"/>
                      <a:gd name="connsiteY0" fmla="*/ 836967 h 3757588"/>
                      <a:gd name="connsiteX1" fmla="*/ 16838 w 485898"/>
                      <a:gd name="connsiteY1" fmla="*/ 175956 h 3757588"/>
                      <a:gd name="connsiteX2" fmla="*/ 219018 w 485898"/>
                      <a:gd name="connsiteY2" fmla="*/ 588 h 3757588"/>
                      <a:gd name="connsiteX3" fmla="*/ 483882 w 485898"/>
                      <a:gd name="connsiteY3" fmla="*/ 655561 h 3757588"/>
                      <a:gd name="connsiteX4" fmla="*/ 76985 w 485898"/>
                      <a:gd name="connsiteY4" fmla="*/ 3757588 h 3757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5898" h="3757588">
                        <a:moveTo>
                          <a:pt x="8746" y="836967"/>
                        </a:moveTo>
                        <a:cubicBezTo>
                          <a:pt x="-9451" y="469614"/>
                          <a:pt x="4479" y="395403"/>
                          <a:pt x="16838" y="175956"/>
                        </a:cubicBezTo>
                        <a:cubicBezTo>
                          <a:pt x="25936" y="37203"/>
                          <a:pt x="133629" y="16511"/>
                          <a:pt x="219018" y="588"/>
                        </a:cubicBezTo>
                        <a:cubicBezTo>
                          <a:pt x="294262" y="-1687"/>
                          <a:pt x="508903" y="-24552"/>
                          <a:pt x="483882" y="655561"/>
                        </a:cubicBezTo>
                        <a:cubicBezTo>
                          <a:pt x="458861" y="1335674"/>
                          <a:pt x="9672" y="2367598"/>
                          <a:pt x="76985" y="3757588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96DD935D-5C79-4F14-9882-81933A274F1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422969" y="1447333"/>
                  <a:ext cx="590046" cy="226216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F7B12F-109C-46D9-870D-72088D2E22B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799101" y="1447334"/>
                  <a:ext cx="590046" cy="226216"/>
                </a:xfrm>
                <a:prstGeom prst="rect">
                  <a:avLst/>
                </a:prstGeom>
              </p:spPr>
            </p:pic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E8E32AAD-7C50-4FC8-95D4-CF0CAA172230}"/>
                    </a:ext>
                  </a:extLst>
                </p:cNvPr>
                <p:cNvCxnSpPr/>
                <p:nvPr/>
              </p:nvCxnSpPr>
              <p:spPr>
                <a:xfrm>
                  <a:off x="1450585" y="625446"/>
                  <a:ext cx="793077" cy="0"/>
                </a:xfrm>
                <a:prstGeom prst="straightConnector1">
                  <a:avLst/>
                </a:prstGeom>
                <a:ln w="38100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070639DB-BE44-4B90-9783-D4334403091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9630" y="284072"/>
                  <a:ext cx="244935" cy="296891"/>
                </a:xfrm>
                <a:prstGeom prst="rect">
                  <a:avLst/>
                </a:prstGeom>
              </p:spPr>
            </p:pic>
          </p:grpSp>
          <p:sp>
            <p:nvSpPr>
              <p:cNvPr id="97" name="Line 2415 1">
                <a:extLst>
                  <a:ext uri="{FF2B5EF4-FFF2-40B4-BE49-F238E27FC236}">
                    <a16:creationId xmlns:a16="http://schemas.microsoft.com/office/drawing/2014/main" id="{8AA3B2B1-836F-4844-BDEE-D42FD8A03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3036" y="2527011"/>
                <a:ext cx="0" cy="18713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8" name="Line 2415 2">
                <a:extLst>
                  <a:ext uri="{FF2B5EF4-FFF2-40B4-BE49-F238E27FC236}">
                    <a16:creationId xmlns:a16="http://schemas.microsoft.com/office/drawing/2014/main" id="{66BF3B3E-FCF9-4A49-9781-45AC946DDF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8426" y="2431417"/>
                <a:ext cx="0" cy="20124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6A91B5E8-1C60-4BC9-A85E-5DBCE1102D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98" y="4443886"/>
                <a:ext cx="705523" cy="20876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A2A88D03-222B-4B28-ADB6-1732908862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554" y="4482139"/>
                <a:ext cx="1028570" cy="213332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B4D72F-A884-42A1-A747-2347EB9397F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763" y="2006256"/>
              <a:ext cx="3868571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AD2F35-CF7E-4A6B-B4E9-9C82CB6503C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312" y="804940"/>
              <a:ext cx="1876190" cy="600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1B741A0-B1AD-4241-A40B-F094A86F35B3}"/>
              </a:ext>
            </a:extLst>
          </p:cNvPr>
          <p:cNvGrpSpPr/>
          <p:nvPr/>
        </p:nvGrpSpPr>
        <p:grpSpPr>
          <a:xfrm>
            <a:off x="-805662" y="-3146840"/>
            <a:ext cx="12997663" cy="14188154"/>
            <a:chOff x="-805662" y="-3146840"/>
            <a:chExt cx="12997663" cy="14188154"/>
          </a:xfrm>
        </p:grpSpPr>
        <p:sp>
          <p:nvSpPr>
            <p:cNvPr id="146" name="Line 12 1 1">
              <a:extLst>
                <a:ext uri="{FF2B5EF4-FFF2-40B4-BE49-F238E27FC236}">
                  <a16:creationId xmlns:a16="http://schemas.microsoft.com/office/drawing/2014/main" id="{5F14B9AF-753D-4BD4-B839-617693987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7723" y="-911176"/>
              <a:ext cx="0" cy="31342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602344B-55AD-412B-B76C-708227437477}"/>
                </a:ext>
              </a:extLst>
            </p:cNvPr>
            <p:cNvSpPr/>
            <p:nvPr/>
          </p:nvSpPr>
          <p:spPr bwMode="auto">
            <a:xfrm flipH="1">
              <a:off x="1679587" y="-1275154"/>
              <a:ext cx="3039454" cy="5506826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34D55D5-2B10-4722-ABE8-783404A535E5}"/>
                </a:ext>
              </a:extLst>
            </p:cNvPr>
            <p:cNvCxnSpPr/>
            <p:nvPr/>
          </p:nvCxnSpPr>
          <p:spPr bwMode="auto">
            <a:xfrm flipV="1">
              <a:off x="2652617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5AB6089-21E9-417F-A160-752B4800AE7C}"/>
                </a:ext>
              </a:extLst>
            </p:cNvPr>
            <p:cNvCxnSpPr/>
            <p:nvPr/>
          </p:nvCxnSpPr>
          <p:spPr bwMode="auto">
            <a:xfrm flipH="1" flipV="1">
              <a:off x="3644892" y="199527"/>
              <a:ext cx="0" cy="405992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9" name="Freeform 6 1">
              <a:extLst>
                <a:ext uri="{FF2B5EF4-FFF2-40B4-BE49-F238E27FC236}">
                  <a16:creationId xmlns:a16="http://schemas.microsoft.com/office/drawing/2014/main" id="{76F12C18-D594-4BC0-BD90-92F9291BEB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0772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A4695B2-0867-42A7-A034-CBB8C95C6B42}"/>
                </a:ext>
              </a:extLst>
            </p:cNvPr>
            <p:cNvSpPr/>
            <p:nvPr/>
          </p:nvSpPr>
          <p:spPr bwMode="auto">
            <a:xfrm>
              <a:off x="646820" y="-1265080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B5B23F2-0C0C-464C-8BF9-21B12BB8612D}"/>
                </a:ext>
              </a:extLst>
            </p:cNvPr>
            <p:cNvCxnSpPr>
              <a:cxnSpLocks/>
            </p:cNvCxnSpPr>
            <p:nvPr/>
          </p:nvCxnSpPr>
          <p:spPr>
            <a:xfrm>
              <a:off x="252974" y="-922903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557F3CD1-F165-47DF-9E1B-3D0AD6D5AAFA}"/>
                </a:ext>
              </a:extLst>
            </p:cNvPr>
            <p:cNvSpPr/>
            <p:nvPr/>
          </p:nvSpPr>
          <p:spPr>
            <a:xfrm>
              <a:off x="4666702" y="1690655"/>
              <a:ext cx="1284617" cy="2094739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A860034-D1AB-4FEB-A9B0-ABD274006DC2}"/>
                </a:ext>
              </a:extLst>
            </p:cNvPr>
            <p:cNvCxnSpPr/>
            <p:nvPr/>
          </p:nvCxnSpPr>
          <p:spPr bwMode="auto">
            <a:xfrm flipV="1">
              <a:off x="4692778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96F5F88-8EDC-435A-A366-14B43EC2F2A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14304" y="-630128"/>
              <a:ext cx="0" cy="486180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DC23100-491E-4B9A-B38B-9BC4321CEE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679587" y="4231672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7A35DBF-990F-4A09-8AC4-D4C54DC9E174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4572907" y="-2731729"/>
              <a:ext cx="11987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D31A5B-02A0-49F9-A042-DCB6B464727C}"/>
                </a:ext>
              </a:extLst>
            </p:cNvPr>
            <p:cNvSpPr txBox="1"/>
            <p:nvPr/>
          </p:nvSpPr>
          <p:spPr>
            <a:xfrm>
              <a:off x="2838116" y="-2962562"/>
              <a:ext cx="1734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1495064-7661-4341-A854-C2E9581D7C46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2643985" y="-2731729"/>
              <a:ext cx="19413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7BAA5D58-65AB-482F-BDA7-D274E9EAA3D4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V="1">
              <a:off x="3640793" y="4259449"/>
              <a:ext cx="21334" cy="78095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CFFA9F7-8321-427F-9007-EE2EC74A5537}"/>
                </a:ext>
              </a:extLst>
            </p:cNvPr>
            <p:cNvSpPr txBox="1"/>
            <p:nvPr/>
          </p:nvSpPr>
          <p:spPr>
            <a:xfrm>
              <a:off x="3042351" y="5040401"/>
              <a:ext cx="119688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18920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89209" y="-91117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7201074" y="-1275154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8174104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9166379" y="19952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442259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6120777" y="-1265080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0214265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235791" y="-630127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201074" y="423167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091" y="418892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8426455" y="-1275155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830" y="443142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7634025" y="402715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4854340" y="577258"/>
              <a:ext cx="200407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9360" y="-2760055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5240" y="-2765135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7905552" y="-2607999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8424" y="-2608925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888" y="-3146840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55092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61174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30129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63551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5577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7075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7631790" y="1933223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419" y="1993356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7237863" y="6493010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8172355" y="649301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9160459" y="6448017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2981" y="5967969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7632835" y="6156247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8593259" y="6104369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582" y="6000250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9588759" y="6526462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6DBB26-D6AD-4DB3-A160-6765D38D451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5333" y="6978422"/>
              <a:ext cx="1917380" cy="42135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8696318" y="6483557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F1399C-2819-43C3-8AF1-B7FD416CC5D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419" y="8102519"/>
              <a:ext cx="1790173" cy="421351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6479820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647982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6479820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>
              <a:off x="3640793" y="5932953"/>
              <a:ext cx="21334" cy="5150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4427092" y="6695952"/>
              <a:ext cx="285857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D1AF76C-9282-45C2-80F4-8439ADA1B6E6}"/>
                </a:ext>
              </a:extLst>
            </p:cNvPr>
            <p:cNvSpPr/>
            <p:nvPr/>
          </p:nvSpPr>
          <p:spPr bwMode="auto">
            <a:xfrm>
              <a:off x="1982819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6AC135A-30F8-4A42-811C-84303C1229EC}"/>
                </a:ext>
              </a:extLst>
            </p:cNvPr>
            <p:cNvCxnSpPr>
              <a:cxnSpLocks/>
            </p:cNvCxnSpPr>
            <p:nvPr/>
          </p:nvCxnSpPr>
          <p:spPr>
            <a:xfrm>
              <a:off x="2058221" y="707832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4121DC3-33B4-4B93-87CA-EA0169B3D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8223" y="707610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7129444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286BF77-B1D9-4909-8B6B-BA49DE5C814C}"/>
                </a:ext>
              </a:extLst>
            </p:cNvPr>
            <p:cNvSpPr/>
            <p:nvPr/>
          </p:nvSpPr>
          <p:spPr bwMode="auto">
            <a:xfrm>
              <a:off x="4039570" y="700180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F8A7E6D-21B8-424E-B071-7CAE011EDAA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972" y="707721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E697A13-2E21-41C4-8D2E-CA81C1A24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974" y="707499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E270D49-38D7-4918-B207-6D78026EF57D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8225022"/>
              <a:ext cx="12213240" cy="2816292"/>
            </a:xfrm>
            <a:prstGeom prst="rect">
              <a:avLst/>
            </a:prstGeom>
          </p:spPr>
        </p:pic>
        <p:sp>
          <p:nvSpPr>
            <p:cNvPr id="90" name="Arrow: Up-Down 89">
              <a:extLst>
                <a:ext uri="{FF2B5EF4-FFF2-40B4-BE49-F238E27FC236}">
                  <a16:creationId xmlns:a16="http://schemas.microsoft.com/office/drawing/2014/main" id="{330710EB-7299-4E43-9106-964836F75268}"/>
                </a:ext>
              </a:extLst>
            </p:cNvPr>
            <p:cNvSpPr/>
            <p:nvPr/>
          </p:nvSpPr>
          <p:spPr bwMode="auto">
            <a:xfrm rot="16200000">
              <a:off x="8637139" y="2886194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DC1092B-079D-4253-B199-CC5ABED2356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5240" y="4505156"/>
              <a:ext cx="1790173" cy="421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7DE1B53-0CD1-4834-A432-9E22297573C5}"/>
              </a:ext>
            </a:extLst>
          </p:cNvPr>
          <p:cNvGrpSpPr/>
          <p:nvPr/>
        </p:nvGrpSpPr>
        <p:grpSpPr>
          <a:xfrm>
            <a:off x="2293723" y="-2979069"/>
            <a:ext cx="11212220" cy="9837069"/>
            <a:chOff x="2293723" y="-2979069"/>
            <a:chExt cx="11212220" cy="98370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FEDB00-1259-4C0E-9E4A-D61E024AE3DA}"/>
                </a:ext>
              </a:extLst>
            </p:cNvPr>
            <p:cNvGrpSpPr/>
            <p:nvPr/>
          </p:nvGrpSpPr>
          <p:grpSpPr>
            <a:xfrm>
              <a:off x="2293723" y="-2979069"/>
              <a:ext cx="7863836" cy="9837069"/>
              <a:chOff x="-1912517" y="-2962562"/>
              <a:chExt cx="7863836" cy="9837069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B93DC19-8C08-4CC4-BBC8-885F42EA5E71}"/>
                  </a:ext>
                </a:extLst>
              </p:cNvPr>
              <p:cNvGrpSpPr/>
              <p:nvPr/>
            </p:nvGrpSpPr>
            <p:grpSpPr>
              <a:xfrm>
                <a:off x="252974" y="-2962562"/>
                <a:ext cx="5698345" cy="8036847"/>
                <a:chOff x="4935702" y="424524"/>
                <a:chExt cx="4271663" cy="6024681"/>
              </a:xfrm>
            </p:grpSpPr>
            <p:sp>
              <p:nvSpPr>
                <p:cNvPr id="146" name="Line 12 1 1">
                  <a:extLst>
                    <a:ext uri="{FF2B5EF4-FFF2-40B4-BE49-F238E27FC236}">
                      <a16:creationId xmlns:a16="http://schemas.microsoft.com/office/drawing/2014/main" id="{5F14B9AF-753D-4BD4-B839-6176939876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95949" y="1962310"/>
                  <a:ext cx="0" cy="23495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s-HN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B602344B-55AD-412B-B76C-708227437477}"/>
                    </a:ext>
                  </a:extLst>
                </p:cNvPr>
                <p:cNvSpPr/>
                <p:nvPr/>
              </p:nvSpPr>
              <p:spPr bwMode="auto">
                <a:xfrm flipH="1">
                  <a:off x="6005137" y="1689460"/>
                  <a:ext cx="2278473" cy="4128097"/>
                </a:xfrm>
                <a:prstGeom prst="rect">
                  <a:avLst/>
                </a:prstGeom>
                <a:solidFill>
                  <a:srgbClr val="0563C1"/>
                </a:solidFill>
                <a:ln w="3175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834D55D5-2B10-4722-ABE8-783404A535E5}"/>
                    </a:ext>
                  </a:extLst>
                </p:cNvPr>
                <p:cNvCxnSpPr/>
                <p:nvPr/>
              </p:nvCxnSpPr>
              <p:spPr bwMode="auto">
                <a:xfrm flipV="1">
                  <a:off x="6734552" y="829651"/>
                  <a:ext cx="0" cy="38896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65AB6089-21E9-417F-A160-752B4800AE7C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7478393" y="2794929"/>
                  <a:ext cx="0" cy="304345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9" name="Freeform 6 1">
                  <a:extLst>
                    <a:ext uri="{FF2B5EF4-FFF2-40B4-BE49-F238E27FC236}">
                      <a16:creationId xmlns:a16="http://schemas.microsoft.com/office/drawing/2014/main" id="{76F12C18-D594-4BC0-BD90-92F9291BEB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5436305" y="1558680"/>
                  <a:ext cx="438946" cy="78967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>
                      <a:alpha val="78000"/>
                    </a:schemeClr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A4695B2-0867-42A7-A034-CBB8C95C6B42}"/>
                    </a:ext>
                  </a:extLst>
                </p:cNvPr>
                <p:cNvSpPr/>
                <p:nvPr/>
              </p:nvSpPr>
              <p:spPr bwMode="auto">
                <a:xfrm>
                  <a:off x="5230942" y="1697012"/>
                  <a:ext cx="116286" cy="49474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7B5B23F2-0C0C-464C-8BF9-21B12BB86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702" y="1953519"/>
                  <a:ext cx="82079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Arc 6">
                  <a:extLst>
                    <a:ext uri="{FF2B5EF4-FFF2-40B4-BE49-F238E27FC236}">
                      <a16:creationId xmlns:a16="http://schemas.microsoft.com/office/drawing/2014/main" id="{557F3CD1-F165-47DF-9E1B-3D0AD6D5AAFA}"/>
                    </a:ext>
                  </a:extLst>
                </p:cNvPr>
                <p:cNvSpPr/>
                <p:nvPr/>
              </p:nvSpPr>
              <p:spPr>
                <a:xfrm>
                  <a:off x="8244375" y="3912728"/>
                  <a:ext cx="962990" cy="1570285"/>
                </a:xfrm>
                <a:prstGeom prst="arc">
                  <a:avLst>
                    <a:gd name="adj1" fmla="val 5049735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5A860034-D1AB-4FEB-A9B0-ABD274006DC2}"/>
                    </a:ext>
                  </a:extLst>
                </p:cNvPr>
                <p:cNvCxnSpPr/>
                <p:nvPr/>
              </p:nvCxnSpPr>
              <p:spPr bwMode="auto">
                <a:xfrm flipV="1">
                  <a:off x="8263922" y="829651"/>
                  <a:ext cx="0" cy="38896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96F5F88-8EDC-435A-A366-14B43EC2F2A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6031162" y="2172993"/>
                  <a:ext cx="0" cy="364456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2DC23100-491E-4B9A-B38B-9BC4321CEE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005137" y="5817557"/>
                  <a:ext cx="2258785" cy="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67A35DBF-990F-4A09-8AC4-D4C54DC9E174}"/>
                    </a:ext>
                  </a:extLst>
                </p:cNvPr>
                <p:cNvCxnSpPr>
                  <a:cxnSpLocks/>
                  <a:stCxn id="35" idx="3"/>
                </p:cNvCxnSpPr>
                <p:nvPr/>
              </p:nvCxnSpPr>
              <p:spPr>
                <a:xfrm>
                  <a:off x="8174063" y="597564"/>
                  <a:ext cx="89859" cy="23039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4D31A5B-02A0-49F9-A042-DCB6B464727C}"/>
                    </a:ext>
                  </a:extLst>
                </p:cNvPr>
                <p:cNvSpPr txBox="1"/>
                <p:nvPr/>
              </p:nvSpPr>
              <p:spPr>
                <a:xfrm>
                  <a:off x="6873608" y="424524"/>
                  <a:ext cx="1300455" cy="346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Top Baffles</a:t>
                  </a:r>
                </a:p>
              </p:txBody>
            </p:sp>
            <p:cxnSp>
              <p:nvCxnSpPr>
                <p:cNvPr id="185" name="Straight Arrow Connector 184">
                  <a:extLst>
                    <a:ext uri="{FF2B5EF4-FFF2-40B4-BE49-F238E27FC236}">
                      <a16:creationId xmlns:a16="http://schemas.microsoft.com/office/drawing/2014/main" id="{61495064-7661-4341-A854-C2E9581D7C46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H="1">
                  <a:off x="6728081" y="597564"/>
                  <a:ext cx="145527" cy="23039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Arrow Connector 185">
                  <a:extLst>
                    <a:ext uri="{FF2B5EF4-FFF2-40B4-BE49-F238E27FC236}">
                      <a16:creationId xmlns:a16="http://schemas.microsoft.com/office/drawing/2014/main" id="{7BAA5D58-65AB-482F-BDA7-D274E9EAA3D4}"/>
                    </a:ext>
                  </a:extLst>
                </p:cNvPr>
                <p:cNvCxnSpPr>
                  <a:cxnSpLocks/>
                  <a:stCxn id="187" idx="0"/>
                </p:cNvCxnSpPr>
                <p:nvPr/>
              </p:nvCxnSpPr>
              <p:spPr>
                <a:xfrm flipH="1" flipV="1">
                  <a:off x="7494386" y="5838379"/>
                  <a:ext cx="10033" cy="264747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7CFFA9F7-8321-427F-9007-EE2EC74A5537}"/>
                    </a:ext>
                  </a:extLst>
                </p:cNvPr>
                <p:cNvSpPr txBox="1"/>
                <p:nvPr/>
              </p:nvSpPr>
              <p:spPr>
                <a:xfrm>
                  <a:off x="6678967" y="6103126"/>
                  <a:ext cx="1650903" cy="346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Bottom Baffles</a:t>
                  </a:r>
                </a:p>
              </p:txBody>
            </p:sp>
          </p:grp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4A4B9373-AA75-41CD-B156-732D162CA053}"/>
                  </a:ext>
                </a:extLst>
              </p:cNvPr>
              <p:cNvSpPr/>
              <p:nvPr/>
            </p:nvSpPr>
            <p:spPr>
              <a:xfrm>
                <a:off x="2618392" y="218920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6046AEA-D820-4669-953A-320CFBE60351}"/>
                  </a:ext>
                </a:extLst>
              </p:cNvPr>
              <p:cNvSpPr txBox="1"/>
              <p:nvPr/>
            </p:nvSpPr>
            <p:spPr>
              <a:xfrm>
                <a:off x="-1912517" y="165807"/>
                <a:ext cx="3531736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5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Vertical </a:t>
                </a:r>
              </a:p>
              <a:p>
                <a:pPr algn="ctr"/>
                <a:r>
                  <a:rPr lang="en-US" sz="5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Flocculator:</a:t>
                </a:r>
              </a:p>
              <a:p>
                <a:pPr algn="ctr"/>
                <a:endPara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Side-view</a:t>
                </a:r>
              </a:p>
            </p:txBody>
          </p:sp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284792C9-86F8-4424-80A3-9A99B8A796EC}"/>
                  </a:ext>
                </a:extLst>
              </p:cNvPr>
              <p:cNvSpPr/>
              <p:nvPr/>
            </p:nvSpPr>
            <p:spPr>
              <a:xfrm flipV="1">
                <a:off x="3623559" y="-355092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4E92CA-01EB-4334-B70F-2979FFA2F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5322" y="861174"/>
                <a:ext cx="243194" cy="943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65151332-3181-49BB-9A46-1FF5CA0DF0F8}"/>
                  </a:ext>
                </a:extLst>
              </p:cNvPr>
              <p:cNvSpPr/>
              <p:nvPr/>
            </p:nvSpPr>
            <p:spPr>
              <a:xfrm flipV="1">
                <a:off x="1347908" y="-630129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57FE486B-0402-45C9-BFAF-3A315B951D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1849" y="1263551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2C9E2221-87C0-4DDA-9C5D-66657D5F4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8035" y="1555777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F2C7C8C-41A0-4A80-AE60-FFCD0635052A}"/>
                  </a:ext>
                </a:extLst>
              </p:cNvPr>
              <p:cNvSpPr txBox="1"/>
              <p:nvPr/>
            </p:nvSpPr>
            <p:spPr>
              <a:xfrm>
                <a:off x="-805662" y="-1370755"/>
                <a:ext cx="164981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</a:t>
                </a:r>
              </a:p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path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67CE755-409F-497B-87F9-B0514EA81636}"/>
                  </a:ext>
                </a:extLst>
              </p:cNvPr>
              <p:cNvSpPr/>
              <p:nvPr/>
            </p:nvSpPr>
            <p:spPr bwMode="auto">
              <a:xfrm flipH="1">
                <a:off x="1688110" y="5489220"/>
                <a:ext cx="3009072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DBBE31C-371E-4A08-9A22-BA6F2450C1C0}"/>
                  </a:ext>
                </a:extLst>
              </p:cNvPr>
              <p:cNvCxnSpPr/>
              <p:nvPr/>
            </p:nvCxnSpPr>
            <p:spPr>
              <a:xfrm>
                <a:off x="2646148" y="548922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7033EBA-BDBA-40D3-849D-945C1A3AD0B7}"/>
                  </a:ext>
                </a:extLst>
              </p:cNvPr>
              <p:cNvCxnSpPr/>
              <p:nvPr/>
            </p:nvCxnSpPr>
            <p:spPr>
              <a:xfrm>
                <a:off x="3664732" y="5489220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3C54693-3067-4745-B597-3F2BA1C47866}"/>
                  </a:ext>
                </a:extLst>
              </p:cNvPr>
              <p:cNvCxnSpPr>
                <a:cxnSpLocks/>
                <a:stCxn id="187" idx="2"/>
              </p:cNvCxnSpPr>
              <p:nvPr/>
            </p:nvCxnSpPr>
            <p:spPr>
              <a:xfrm flipH="1">
                <a:off x="3644892" y="5074285"/>
                <a:ext cx="34718" cy="38313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3667216-84B3-4747-B111-F1DB93A6CEDC}"/>
                  </a:ext>
                </a:extLst>
              </p:cNvPr>
              <p:cNvSpPr txBox="1"/>
              <p:nvPr/>
            </p:nvSpPr>
            <p:spPr>
              <a:xfrm>
                <a:off x="-1575935" y="5705352"/>
                <a:ext cx="285857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Plan-view</a:t>
                </a: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F13E320-812F-423D-A616-19D1925DC2C8}"/>
                  </a:ext>
                </a:extLst>
              </p:cNvPr>
              <p:cNvGrpSpPr/>
              <p:nvPr/>
            </p:nvGrpSpPr>
            <p:grpSpPr>
              <a:xfrm>
                <a:off x="1982819" y="6012318"/>
                <a:ext cx="339089" cy="339089"/>
                <a:chOff x="1770614" y="3628230"/>
                <a:chExt cx="339089" cy="339089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4D1AF76C-9282-45C2-80F4-8439ADA1B6E6}"/>
                    </a:ext>
                  </a:extLst>
                </p:cNvPr>
                <p:cNvSpPr/>
                <p:nvPr/>
              </p:nvSpPr>
              <p:spPr bwMode="auto">
                <a:xfrm>
                  <a:off x="1770614" y="3628230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56AC135A-30F8-4A42-811C-84303C122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6016" y="3703632"/>
                  <a:ext cx="188284" cy="1882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44121DC3-33B4-4B93-87CA-EA0169B3D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6018" y="3701415"/>
                  <a:ext cx="190500" cy="19050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6F29879-92A1-4240-BB3F-E919B6E10CF4}"/>
                  </a:ext>
                </a:extLst>
              </p:cNvPr>
              <p:cNvSpPr/>
              <p:nvPr/>
            </p:nvSpPr>
            <p:spPr bwMode="auto">
              <a:xfrm>
                <a:off x="3004518" y="60123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CA4FF4-00B8-4B12-AE56-7D8A84774D7B}"/>
                  </a:ext>
                </a:extLst>
              </p:cNvPr>
              <p:cNvSpPr/>
              <p:nvPr/>
            </p:nvSpPr>
            <p:spPr bwMode="auto">
              <a:xfrm>
                <a:off x="3129099" y="6138844"/>
                <a:ext cx="86038" cy="860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C0A04C9B-86F7-472F-97A7-4043C6DE938D}"/>
                  </a:ext>
                </a:extLst>
              </p:cNvPr>
              <p:cNvGrpSpPr/>
              <p:nvPr/>
            </p:nvGrpSpPr>
            <p:grpSpPr>
              <a:xfrm>
                <a:off x="4039570" y="6011208"/>
                <a:ext cx="339089" cy="339089"/>
                <a:chOff x="1770614" y="3628230"/>
                <a:chExt cx="339089" cy="339089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7286BF77-B1D9-4909-8B6B-BA49DE5C814C}"/>
                    </a:ext>
                  </a:extLst>
                </p:cNvPr>
                <p:cNvSpPr/>
                <p:nvPr/>
              </p:nvSpPr>
              <p:spPr bwMode="auto">
                <a:xfrm>
                  <a:off x="1770614" y="3628230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0F8A7E6D-21B8-424E-B071-7CAE011ED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6016" y="3703632"/>
                  <a:ext cx="188284" cy="1882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DE697A13-2E21-41C4-8D2E-CA81C1A24E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6018" y="3701415"/>
                  <a:ext cx="190500" cy="19050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94F54F-0E27-4B6B-A4FA-9049C1470DF7}"/>
                </a:ext>
              </a:extLst>
            </p:cNvPr>
            <p:cNvSpPr txBox="1"/>
            <p:nvPr/>
          </p:nvSpPr>
          <p:spPr>
            <a:xfrm>
              <a:off x="9606029" y="267529"/>
              <a:ext cx="3899914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red lines represent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most extreme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streamline for 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flowing around a baffle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2E177A2-8DBA-4ADB-8087-BE87EDE15BF6}"/>
                </a:ext>
              </a:extLst>
            </p:cNvPr>
            <p:cNvCxnSpPr>
              <a:cxnSpLocks/>
            </p:cNvCxnSpPr>
            <p:nvPr/>
          </p:nvCxnSpPr>
          <p:spPr>
            <a:xfrm>
              <a:off x="10312204" y="347246"/>
              <a:ext cx="133192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828797-849B-4583-8CF1-EDA7752B84DF}"/>
              </a:ext>
            </a:extLst>
          </p:cNvPr>
          <p:cNvGrpSpPr/>
          <p:nvPr/>
        </p:nvGrpSpPr>
        <p:grpSpPr>
          <a:xfrm>
            <a:off x="1546341" y="342565"/>
            <a:ext cx="8816859" cy="5538806"/>
            <a:chOff x="1546341" y="342565"/>
            <a:chExt cx="8816859" cy="553880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589110-534E-4EA6-BFDC-FB0538D5C6F7}"/>
                </a:ext>
              </a:extLst>
            </p:cNvPr>
            <p:cNvGrpSpPr/>
            <p:nvPr/>
          </p:nvGrpSpPr>
          <p:grpSpPr>
            <a:xfrm>
              <a:off x="1546341" y="1133231"/>
              <a:ext cx="8816859" cy="4495768"/>
              <a:chOff x="1546341" y="1133231"/>
              <a:chExt cx="8816859" cy="4495768"/>
            </a:xfrm>
          </p:grpSpPr>
          <p:pic>
            <p:nvPicPr>
              <p:cNvPr id="39" name="Picture 4 1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  <a:extLst>
                  <a:ext uri="{FF2B5EF4-FFF2-40B4-BE49-F238E27FC236}">
                    <a16:creationId xmlns:a16="http://schemas.microsoft.com/office/drawing/2014/main" id="{290B572C-F7BE-401D-BB72-A60FB6800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2" t="29847" r="63" b="12030"/>
              <a:stretch/>
            </p:blipFill>
            <p:spPr bwMode="auto">
              <a:xfrm>
                <a:off x="1546341" y="1483883"/>
                <a:ext cx="8816859" cy="3890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3139149-A45F-43E8-8E3F-77FF5F30C9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03077" y="5119077"/>
                <a:ext cx="85970" cy="492370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E076C53-ECBD-46E2-BFA6-173187615B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0564" y="5119077"/>
                <a:ext cx="0" cy="50992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2994D3A-58C9-4272-99D9-58D35ADFC6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3078" y="1169721"/>
                <a:ext cx="42984" cy="57988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17DFA3A-44CE-441B-9471-03F53463F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0277" y="1133231"/>
                <a:ext cx="0" cy="61637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6536C81-5D2E-4890-9EE8-D2D59D74AA4B}"/>
                  </a:ext>
                </a:extLst>
              </p:cNvPr>
              <p:cNvSpPr/>
              <p:nvPr/>
            </p:nvSpPr>
            <p:spPr bwMode="auto">
              <a:xfrm rot="21405640">
                <a:off x="6056681" y="2887143"/>
                <a:ext cx="299062" cy="166467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5266046-75E1-45AA-8492-F8ED4AD8AD81}"/>
                  </a:ext>
                </a:extLst>
              </p:cNvPr>
              <p:cNvSpPr/>
              <p:nvPr/>
            </p:nvSpPr>
            <p:spPr bwMode="auto">
              <a:xfrm rot="21405640">
                <a:off x="6630230" y="2972656"/>
                <a:ext cx="408053" cy="39178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E457CC6-EA94-4D41-B370-F2357F3A5BAA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 flipH="1">
                <a:off x="6159179" y="1536321"/>
                <a:ext cx="136390" cy="135215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1E3BFE5-0907-4741-B67E-6168828353C7}"/>
                  </a:ext>
                </a:extLst>
              </p:cNvPr>
              <p:cNvCxnSpPr>
                <a:cxnSpLocks/>
                <a:endCxn id="60" idx="7"/>
              </p:cNvCxnSpPr>
              <p:nvPr/>
            </p:nvCxnSpPr>
            <p:spPr>
              <a:xfrm flipH="1">
                <a:off x="6970467" y="1393664"/>
                <a:ext cx="1931383" cy="1628437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D23776-B0F6-41CB-B75D-492923B2212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037" y="875228"/>
              <a:ext cx="1483810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0CF924-DB04-429B-9D71-6DED9B8A3B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391" y="342565"/>
              <a:ext cx="2196190" cy="10438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C6B410-2489-4F1E-8AAB-EAB05AA2323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9867" y="1026864"/>
              <a:ext cx="2013333" cy="2857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8EC661-C703-4DAD-8CA9-56949928020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516" y="5656609"/>
              <a:ext cx="1998095" cy="22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A5BC140-5BF8-4EA6-ABCE-B742DC4FC264}"/>
              </a:ext>
            </a:extLst>
          </p:cNvPr>
          <p:cNvGrpSpPr/>
          <p:nvPr/>
        </p:nvGrpSpPr>
        <p:grpSpPr>
          <a:xfrm>
            <a:off x="1705469" y="-715321"/>
            <a:ext cx="8268204" cy="8294481"/>
            <a:chOff x="1705469" y="-706529"/>
            <a:chExt cx="8268204" cy="8294481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FDF02A0-170D-4A9B-8E9C-86568323C0C5}"/>
                </a:ext>
              </a:extLst>
            </p:cNvPr>
            <p:cNvGrpSpPr/>
            <p:nvPr/>
          </p:nvGrpSpPr>
          <p:grpSpPr>
            <a:xfrm>
              <a:off x="1705469" y="-706529"/>
              <a:ext cx="8268204" cy="8294481"/>
              <a:chOff x="1705469" y="-706529"/>
              <a:chExt cx="8268204" cy="829448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C40A7F6-EF04-4A6C-B6E5-C8FC85B36B7A}"/>
                  </a:ext>
                </a:extLst>
              </p:cNvPr>
              <p:cNvGrpSpPr/>
              <p:nvPr/>
            </p:nvGrpSpPr>
            <p:grpSpPr>
              <a:xfrm>
                <a:off x="1705469" y="-706529"/>
                <a:ext cx="8268204" cy="6201153"/>
                <a:chOff x="1705469" y="319631"/>
                <a:chExt cx="8268204" cy="6201153"/>
              </a:xfrm>
            </p:grpSpPr>
            <p:pic>
              <p:nvPicPr>
                <p:cNvPr id="9" name="Picture 6">
                  <a:extLst>
                    <a:ext uri="{FF2B5EF4-FFF2-40B4-BE49-F238E27FC236}">
                      <a16:creationId xmlns:a16="http://schemas.microsoft.com/office/drawing/2014/main" id="{AFA4EA22-4866-4166-86DE-0D9D5FF81B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/>
                <a:srcRect/>
                <a:stretch>
                  <a:fillRect/>
                </a:stretch>
              </p:blipFill>
              <p:spPr bwMode="auto">
                <a:xfrm>
                  <a:off x="1705469" y="319631"/>
                  <a:ext cx="8268204" cy="620115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72FABD87-0EE2-4D05-A662-4C445AF1490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9120" y="5923280"/>
                  <a:ext cx="1798320" cy="259630"/>
                </a:xfrm>
                <a:prstGeom prst="rect">
                  <a:avLst/>
                </a:prstGeom>
              </p:spPr>
            </p:pic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7EF7CD1-92AF-43E8-A925-E771858FBE0A}"/>
                    </a:ext>
                  </a:extLst>
                </p:cNvPr>
                <p:cNvSpPr/>
                <p:nvPr/>
              </p:nvSpPr>
              <p:spPr bwMode="auto">
                <a:xfrm rot="3837977">
                  <a:off x="965583" y="3524345"/>
                  <a:ext cx="4136574" cy="105245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2C3CB8A-B016-4790-B277-C59F6BB2A648}"/>
                    </a:ext>
                  </a:extLst>
                </p:cNvPr>
                <p:cNvSpPr/>
                <p:nvPr/>
              </p:nvSpPr>
              <p:spPr bwMode="auto">
                <a:xfrm rot="3124035">
                  <a:off x="2235178" y="3314055"/>
                  <a:ext cx="4190858" cy="90231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4D97F0-E327-475E-AF37-456106B492A3}"/>
                  </a:ext>
                </a:extLst>
              </p:cNvPr>
              <p:cNvSpPr txBox="1"/>
              <p:nvPr/>
            </p:nvSpPr>
            <p:spPr>
              <a:xfrm>
                <a:off x="1705469" y="5648960"/>
                <a:ext cx="811439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an even amount of flocculator channels to keep the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AguaClara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plant layout consistent. This ensures that the entrance tank, filter box, and filters can be kept in the same places across plants. Only for exceptionally low flow plants (&lt; 5 LPS) is there one channel.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DD20A3-FA4E-4DC9-9377-DF06C415712F}"/>
                </a:ext>
              </a:extLst>
            </p:cNvPr>
            <p:cNvSpPr txBox="1"/>
            <p:nvPr/>
          </p:nvSpPr>
          <p:spPr>
            <a:xfrm rot="21246363">
              <a:off x="1807926" y="309536"/>
              <a:ext cx="17254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Flocculator </a:t>
              </a:r>
            </a:p>
            <a:p>
              <a:r>
                <a:rPr lang="en-US" sz="2500" b="1" dirty="0"/>
                <a:t>Channels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F99F971-F946-4E3B-9C80-AD8897A8F66F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FA4EA22-4866-4166-86DE-0D9D5FF81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705469" y="319631"/>
              <a:ext cx="8268204" cy="62011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54C49-EB57-4EDF-8BC9-867C5B2703E1}"/>
                </a:ext>
              </a:extLst>
            </p:cNvPr>
            <p:cNvSpPr/>
            <p:nvPr/>
          </p:nvSpPr>
          <p:spPr bwMode="auto">
            <a:xfrm rot="1504706">
              <a:off x="4903575" y="4563675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2AD84D0-990C-4962-9755-5F5845C662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755" y="5697146"/>
              <a:ext cx="6387462" cy="658884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BB77A9-5D22-463C-9D9F-3575CDBBF9D7}"/>
                </a:ext>
              </a:extLst>
            </p:cNvPr>
            <p:cNvSpPr/>
            <p:nvPr/>
          </p:nvSpPr>
          <p:spPr bwMode="auto">
            <a:xfrm rot="1504706">
              <a:off x="3246586" y="4978318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09244F9-FD92-4336-A44B-10BBC7E113DD}"/>
                </a:ext>
              </a:extLst>
            </p:cNvPr>
            <p:cNvCxnSpPr>
              <a:cxnSpLocks/>
              <a:endCxn id="39" idx="5"/>
            </p:cNvCxnSpPr>
            <p:nvPr/>
          </p:nvCxnSpPr>
          <p:spPr>
            <a:xfrm flipH="1" flipV="1">
              <a:off x="3775904" y="5679363"/>
              <a:ext cx="144224" cy="32203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12376E6-A994-42ED-8B18-71C4D002C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5153892"/>
              <a:ext cx="461819" cy="45089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47735E-7F61-4877-8662-741B9BFE82AB}"/>
                </a:ext>
              </a:extLst>
            </p:cNvPr>
            <p:cNvCxnSpPr>
              <a:cxnSpLocks/>
            </p:cNvCxnSpPr>
            <p:nvPr/>
          </p:nvCxnSpPr>
          <p:spPr>
            <a:xfrm>
              <a:off x="3631223" y="2189284"/>
              <a:ext cx="2556217" cy="2646485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0E604-045F-498D-AD5C-1CB72EA63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7441" y="3776546"/>
              <a:ext cx="3500947" cy="1059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4A7CD9-7E49-4907-9BB4-4CA3468191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277" y="2057400"/>
              <a:ext cx="3200400" cy="219807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B239A4-26FD-4F58-9A37-9E4F062D066E}"/>
                </a:ext>
              </a:extLst>
            </p:cNvPr>
            <p:cNvSpPr txBox="1"/>
            <p:nvPr/>
          </p:nvSpPr>
          <p:spPr>
            <a:xfrm rot="21246363">
              <a:off x="5761877" y="971584"/>
              <a:ext cx="220983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Sedimentation </a:t>
              </a:r>
            </a:p>
            <a:p>
              <a:r>
                <a:rPr lang="en-US" sz="2500" b="1" dirty="0"/>
                <a:t>Tanks (3)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59D420-A5C0-477B-A472-A2397AD10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1223" y="1777915"/>
              <a:ext cx="3727030" cy="411371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1AF5CB-8866-4F86-9C1A-E964D48982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9647" y="1903064"/>
              <a:ext cx="3448481" cy="1757466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233493-BFEF-44F4-9E31-5CF86EF8D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8388" y="2870628"/>
              <a:ext cx="131473" cy="93143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6528F5-96DD-4F6A-9376-8142FBB3A1CE}"/>
                </a:ext>
              </a:extLst>
            </p:cNvPr>
            <p:cNvCxnSpPr>
              <a:cxnSpLocks/>
            </p:cNvCxnSpPr>
            <p:nvPr/>
          </p:nvCxnSpPr>
          <p:spPr>
            <a:xfrm>
              <a:off x="7358253" y="1777915"/>
              <a:ext cx="2461608" cy="109271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Arrow: Up-Down 1">
              <a:extLst>
                <a:ext uri="{FF2B5EF4-FFF2-40B4-BE49-F238E27FC236}">
                  <a16:creationId xmlns:a16="http://schemas.microsoft.com/office/drawing/2014/main" id="{5994E8C9-0F36-4F29-95F8-C25F3FF75961}"/>
                </a:ext>
              </a:extLst>
            </p:cNvPr>
            <p:cNvSpPr/>
            <p:nvPr/>
          </p:nvSpPr>
          <p:spPr bwMode="auto">
            <a:xfrm rot="18904625">
              <a:off x="4492498" y="1537156"/>
              <a:ext cx="747234" cy="3866458"/>
            </a:xfrm>
            <a:prstGeom prst="upDownArrow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A6E2FC-84AF-43D8-8291-6E24ABFCE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768588" y="3046589"/>
              <a:ext cx="1694303" cy="409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AFE14B9-B824-4417-AFC0-54D402E96BA3}"/>
              </a:ext>
            </a:extLst>
          </p:cNvPr>
          <p:cNvGrpSpPr/>
          <p:nvPr/>
        </p:nvGrpSpPr>
        <p:grpSpPr>
          <a:xfrm>
            <a:off x="-2258995" y="-688958"/>
            <a:ext cx="15731133" cy="8032768"/>
            <a:chOff x="-2258995" y="194962"/>
            <a:chExt cx="15731133" cy="80327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E9A631-62D1-421F-83A5-BF005BFCE820}"/>
                </a:ext>
              </a:extLst>
            </p:cNvPr>
            <p:cNvGrpSpPr/>
            <p:nvPr/>
          </p:nvGrpSpPr>
          <p:grpSpPr>
            <a:xfrm>
              <a:off x="-1248406" y="194962"/>
              <a:ext cx="14720544" cy="7461011"/>
              <a:chOff x="-1531870" y="194962"/>
              <a:chExt cx="14720544" cy="7461011"/>
            </a:xfrm>
          </p:grpSpPr>
          <p:sp>
            <p:nvSpPr>
              <p:cNvPr id="207" name="Line 12 1 1 1">
                <a:extLst>
                  <a:ext uri="{FF2B5EF4-FFF2-40B4-BE49-F238E27FC236}">
                    <a16:creationId xmlns:a16="http://schemas.microsoft.com/office/drawing/2014/main" id="{5E928C7F-E620-494A-A284-CAE4B5ED9B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0676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036B784-D6F2-4C3F-9284-75B3AFD13DEB}"/>
                  </a:ext>
                </a:extLst>
              </p:cNvPr>
              <p:cNvSpPr/>
              <p:nvPr/>
            </p:nvSpPr>
            <p:spPr bwMode="auto">
              <a:xfrm flipH="1">
                <a:off x="8218633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1" name="Freeform 6 1 1">
                <a:extLst>
                  <a:ext uri="{FF2B5EF4-FFF2-40B4-BE49-F238E27FC236}">
                    <a16:creationId xmlns:a16="http://schemas.microsoft.com/office/drawing/2014/main" id="{9F24D834-B47B-4493-A6DE-804A6F1E25F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59818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0538F17-3B08-4511-AC39-08A2DE52E449}"/>
                  </a:ext>
                </a:extLst>
              </p:cNvPr>
              <p:cNvSpPr/>
              <p:nvPr/>
            </p:nvSpPr>
            <p:spPr bwMode="auto">
              <a:xfrm>
                <a:off x="7185866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F7FB6E6C-454C-474D-A5A8-617EF760B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202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Arc 213">
                <a:extLst>
                  <a:ext uri="{FF2B5EF4-FFF2-40B4-BE49-F238E27FC236}">
                    <a16:creationId xmlns:a16="http://schemas.microsoft.com/office/drawing/2014/main" id="{C9873637-E5BC-4D54-9830-D0DB477DBD55}"/>
                  </a:ext>
                </a:extLst>
              </p:cNvPr>
              <p:cNvSpPr/>
              <p:nvPr/>
            </p:nvSpPr>
            <p:spPr>
              <a:xfrm>
                <a:off x="1120574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F51B9AA-2BBA-477C-A9F2-C671820EB15C}"/>
                  </a:ext>
                </a:extLst>
              </p:cNvPr>
              <p:cNvCxnSpPr/>
              <p:nvPr/>
            </p:nvCxnSpPr>
            <p:spPr bwMode="auto">
              <a:xfrm flipV="1">
                <a:off x="1123182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A0B1858-7A26-4791-B8A0-35281AF1FE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25335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BA6F2F55-DC1B-48B7-893C-97F3E5C628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218633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AE64858B-4ADE-4998-BF7D-11118112EA95}"/>
                  </a:ext>
                </a:extLst>
              </p:cNvPr>
              <p:cNvSpPr/>
              <p:nvPr/>
            </p:nvSpPr>
            <p:spPr>
              <a:xfrm>
                <a:off x="915743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Arc 171">
                <a:extLst>
                  <a:ext uri="{FF2B5EF4-FFF2-40B4-BE49-F238E27FC236}">
                    <a16:creationId xmlns:a16="http://schemas.microsoft.com/office/drawing/2014/main" id="{AA864F13-27DC-46D6-8EC4-8C238A64E24C}"/>
                  </a:ext>
                </a:extLst>
              </p:cNvPr>
              <p:cNvSpPr/>
              <p:nvPr/>
            </p:nvSpPr>
            <p:spPr>
              <a:xfrm flipV="1">
                <a:off x="1016260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Arc 173">
                <a:extLst>
                  <a:ext uri="{FF2B5EF4-FFF2-40B4-BE49-F238E27FC236}">
                    <a16:creationId xmlns:a16="http://schemas.microsoft.com/office/drawing/2014/main" id="{78FB176C-2969-4573-B3BE-23420772A46F}"/>
                  </a:ext>
                </a:extLst>
              </p:cNvPr>
              <p:cNvSpPr/>
              <p:nvPr/>
            </p:nvSpPr>
            <p:spPr>
              <a:xfrm flipV="1">
                <a:off x="7886954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67AE5048-5690-40CE-8FDF-6124D9D3A00E}"/>
                  </a:ext>
                </a:extLst>
              </p:cNvPr>
              <p:cNvSpPr/>
              <p:nvPr/>
            </p:nvSpPr>
            <p:spPr>
              <a:xfrm rot="10800000">
                <a:off x="8567970" y="3332294"/>
                <a:ext cx="1196852" cy="1190588"/>
              </a:xfrm>
              <a:prstGeom prst="arc">
                <a:avLst>
                  <a:gd name="adj1" fmla="val 16200000"/>
                  <a:gd name="adj2" fmla="val 5614631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>
                <a:extLst>
                  <a:ext uri="{FF2B5EF4-FFF2-40B4-BE49-F238E27FC236}">
                    <a16:creationId xmlns:a16="http://schemas.microsoft.com/office/drawing/2014/main" id="{1EF53FCB-F147-4EAA-95D4-C862F4D4DF98}"/>
                  </a:ext>
                </a:extLst>
              </p:cNvPr>
              <p:cNvSpPr/>
              <p:nvPr/>
            </p:nvSpPr>
            <p:spPr>
              <a:xfrm rot="10800000">
                <a:off x="9582945" y="3332294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6EF7997B-5EF2-4162-9F53-2E0612856F86}"/>
                  </a:ext>
                </a:extLst>
              </p:cNvPr>
              <p:cNvSpPr/>
              <p:nvPr/>
            </p:nvSpPr>
            <p:spPr>
              <a:xfrm rot="10800000">
                <a:off x="10617608" y="3333750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8577947-5A64-4C18-8BB1-54E3484E8ADD}"/>
                  </a:ext>
                </a:extLst>
              </p:cNvPr>
              <p:cNvCxnSpPr/>
              <p:nvPr/>
            </p:nvCxnSpPr>
            <p:spPr bwMode="auto">
              <a:xfrm flipV="1">
                <a:off x="919166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4FC0FBA9-0B86-4601-8312-C2A83DBBECFA}"/>
                  </a:ext>
                </a:extLst>
              </p:cNvPr>
              <p:cNvCxnSpPr/>
              <p:nvPr/>
            </p:nvCxnSpPr>
            <p:spPr bwMode="auto">
              <a:xfrm flipH="1" flipV="1">
                <a:off x="1018393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87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-10525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864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-1138024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3187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4E5B1C46-0A66-49EE-A8F1-CECE8FF85ECE}"/>
                  </a:ext>
                </a:extLst>
              </p:cNvPr>
              <p:cNvSpPr/>
              <p:nvPr/>
            </p:nvSpPr>
            <p:spPr>
              <a:xfrm>
                <a:off x="288185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290793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7054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-10525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F5AB2BC-1D83-4AFF-9DAD-7B578A2E7AE4}"/>
                  </a:ext>
                </a:extLst>
              </p:cNvPr>
              <p:cNvSpPr/>
              <p:nvPr/>
            </p:nvSpPr>
            <p:spPr>
              <a:xfrm>
                <a:off x="83354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183871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-436936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86777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/>
              <p:nvPr/>
            </p:nvCxnSpPr>
            <p:spPr bwMode="auto">
              <a:xfrm flipH="1" flipV="1">
                <a:off x="186004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FFE17E8-9AE8-4F4B-AF3E-6E88475FBB07}"/>
                  </a:ext>
                </a:extLst>
              </p:cNvPr>
              <p:cNvCxnSpPr/>
              <p:nvPr/>
            </p:nvCxnSpPr>
            <p:spPr>
              <a:xfrm>
                <a:off x="3170936" y="1352011"/>
                <a:ext cx="0" cy="549675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8DACF8A-D749-4A50-8BCB-F758983B6F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3762" y="2483107"/>
                <a:ext cx="1589778" cy="38422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7F6A7C0-2E44-4005-AAE8-8F2527DCF9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9292" y="2114960"/>
                <a:ext cx="1659382" cy="941061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A0BC6D3-F7B1-4E26-8637-F78185DC7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7093" y="1359468"/>
                <a:ext cx="0" cy="260072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A4801A6-6FA5-4D20-80B2-DB20080921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1019" y="4522882"/>
                <a:ext cx="362833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7930FA1-9143-4D62-8A2F-AE654B931979}"/>
                  </a:ext>
                </a:extLst>
              </p:cNvPr>
              <p:cNvGrpSpPr/>
              <p:nvPr/>
            </p:nvGrpSpPr>
            <p:grpSpPr>
              <a:xfrm>
                <a:off x="6955642" y="32327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4" name="Arc 3">
                  <a:extLst>
                    <a:ext uri="{FF2B5EF4-FFF2-40B4-BE49-F238E27FC236}">
                      <a16:creationId xmlns:a16="http://schemas.microsoft.com/office/drawing/2014/main" id="{AFFE9C49-56AD-4BC8-8A89-8116C164FE0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c 54">
                  <a:extLst>
                    <a:ext uri="{FF2B5EF4-FFF2-40B4-BE49-F238E27FC236}">
                      <a16:creationId xmlns:a16="http://schemas.microsoft.com/office/drawing/2014/main" id="{A246B968-3EC1-4CC8-B542-3F0B1302FAC1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7256261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067B376-4C8F-4C10-BC5B-DE425FD6AEC9}"/>
                  </a:ext>
                </a:extLst>
              </p:cNvPr>
              <p:cNvGrpSpPr/>
              <p:nvPr/>
            </p:nvGrpSpPr>
            <p:grpSpPr>
              <a:xfrm>
                <a:off x="9001494" y="32789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22823E0F-A4A5-4FAF-BEFE-6F8BF449821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3D0AB0DC-C219-4F40-B6D4-2AE9301635CE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847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A46A78A-A2A2-4B63-BD04-B6AD43E5082F}"/>
                  </a:ext>
                </a:extLst>
              </p:cNvPr>
              <p:cNvGrpSpPr/>
              <p:nvPr/>
            </p:nvGrpSpPr>
            <p:grpSpPr>
              <a:xfrm flipV="1">
                <a:off x="7999421" y="3230277"/>
                <a:ext cx="2673468" cy="4425696"/>
                <a:chOff x="6955642" y="332506"/>
                <a:chExt cx="2673468" cy="4429527"/>
              </a:xfrm>
            </p:grpSpPr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2BDC9600-5B16-4396-A0A9-1F6C433DD29E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878D5546-48B9-4C0A-9ED7-F0833CB1EE5D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633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89C91CD-BB66-40FD-A206-CB9AA180C86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58995" y="1340600"/>
              <a:ext cx="1350235" cy="6800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D062D8-CC9A-4996-A1E2-2CBB3500C34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5880" y="421176"/>
              <a:ext cx="1774032" cy="2306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2ED637-CF9B-4562-9C28-4C98BD8726B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379" y="321695"/>
              <a:ext cx="2193886" cy="6820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6AFB161-7C81-4020-954F-993B031B5FF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50" y="7147536"/>
              <a:ext cx="11278901" cy="108019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A181035-060B-4D3B-921D-1D524D51DCC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756" y="4408501"/>
              <a:ext cx="1338409" cy="238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7158AB-1705-4927-BC04-40EBF378212E}"/>
              </a:ext>
            </a:extLst>
          </p:cNvPr>
          <p:cNvGrpSpPr/>
          <p:nvPr/>
        </p:nvGrpSpPr>
        <p:grpSpPr>
          <a:xfrm>
            <a:off x="2209904" y="194961"/>
            <a:ext cx="8441405" cy="6668440"/>
            <a:chOff x="2209904" y="194961"/>
            <a:chExt cx="8441405" cy="66684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44FA6B-B6F3-4577-9AB7-D4B56683E9D4}"/>
                </a:ext>
              </a:extLst>
            </p:cNvPr>
            <p:cNvGrpSpPr/>
            <p:nvPr/>
          </p:nvGrpSpPr>
          <p:grpSpPr>
            <a:xfrm>
              <a:off x="3282954" y="194961"/>
              <a:ext cx="7368355" cy="6668440"/>
              <a:chOff x="1274" y="194961"/>
              <a:chExt cx="7368355" cy="6668440"/>
            </a:xfrm>
          </p:grpSpPr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6023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142788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69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395120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4441078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62604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42788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3371859" y="1743838"/>
                <a:ext cx="783956" cy="903745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1096208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2400917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393192" y="2245681"/>
                <a:ext cx="0" cy="461772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BC907B9-818C-4544-96C4-220E7CD312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078" y="5882529"/>
                <a:ext cx="0" cy="93737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EBCBA6D-9736-4125-8227-C1671B31A9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9000" y="4792208"/>
                <a:ext cx="990806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077A2D1-3DA1-429D-86A6-A45CD2D78D0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549" y="4432719"/>
                <a:ext cx="195144" cy="23653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BFA3C97-8946-4572-A46B-FAF75F0523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2863" y="6034307"/>
                <a:ext cx="2816766" cy="624855"/>
              </a:xfrm>
              <a:prstGeom prst="rect">
                <a:avLst/>
              </a:prstGeom>
            </p:spPr>
          </p:pic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B2E7F97B-233F-4025-AC6C-1A0D97D3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3192" y="1330292"/>
                <a:ext cx="0" cy="931706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6F35B66-70A2-4819-9C21-0C290D86E5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2597" y="1868692"/>
                <a:ext cx="195144" cy="236538"/>
              </a:xfrm>
              <a:prstGeom prst="rect">
                <a:avLst/>
              </a:prstGeom>
            </p:spPr>
          </p:pic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41294956-2E7E-4701-BBD6-A2EAA29227CC}"/>
                  </a:ext>
                </a:extLst>
              </p:cNvPr>
              <p:cNvSpPr/>
              <p:nvPr/>
            </p:nvSpPr>
            <p:spPr>
              <a:xfrm>
                <a:off x="2384442" y="5395841"/>
                <a:ext cx="783956" cy="9052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2A6186-473A-4240-A60F-CCD0ACEEAB2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904" y="134193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64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94A7ED-6701-489E-B415-B2023B452662}"/>
              </a:ext>
            </a:extLst>
          </p:cNvPr>
          <p:cNvGrpSpPr/>
          <p:nvPr/>
        </p:nvGrpSpPr>
        <p:grpSpPr>
          <a:xfrm>
            <a:off x="-1925559" y="834655"/>
            <a:ext cx="17795993" cy="5285885"/>
            <a:chOff x="-1925559" y="834655"/>
            <a:chExt cx="17795993" cy="52858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6D5A46A-8B4D-410B-B31C-7661C985EA0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359" y="5820925"/>
              <a:ext cx="9323521" cy="299615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7508110-3215-4114-AACB-83961F975797}"/>
                </a:ext>
              </a:extLst>
            </p:cNvPr>
            <p:cNvSpPr/>
            <p:nvPr/>
          </p:nvSpPr>
          <p:spPr bwMode="auto">
            <a:xfrm flipH="1">
              <a:off x="659969" y="2148306"/>
              <a:ext cx="4553712" cy="303580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5" name="Freeform 6 1 2 2 1">
              <a:extLst>
                <a:ext uri="{FF2B5EF4-FFF2-40B4-BE49-F238E27FC236}">
                  <a16:creationId xmlns:a16="http://schemas.microsoft.com/office/drawing/2014/main" id="{A69FCDEF-1D6F-4656-8F23-6B3827D0154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98846" y="197384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EA1B8AB-F628-4CCD-AFE2-583C43A20F94}"/>
                </a:ext>
              </a:extLst>
            </p:cNvPr>
            <p:cNvSpPr/>
            <p:nvPr/>
          </p:nvSpPr>
          <p:spPr bwMode="auto">
            <a:xfrm>
              <a:off x="-372798" y="215838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A02277A-1117-4C6D-9874-878F1EC07BCB}"/>
                </a:ext>
              </a:extLst>
            </p:cNvPr>
            <p:cNvCxnSpPr>
              <a:cxnSpLocks/>
            </p:cNvCxnSpPr>
            <p:nvPr/>
          </p:nvCxnSpPr>
          <p:spPr>
            <a:xfrm>
              <a:off x="-766644" y="250055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0B20F2D-FB74-419F-9C6E-6CB58A706B4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56818" y="2818360"/>
              <a:ext cx="0" cy="239837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192492-117F-4FCE-838D-CA04F814A0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59970" y="5207499"/>
              <a:ext cx="4544567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86065EC-B80F-42F9-B35B-CB8E036D4CB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11552" y="1543651"/>
              <a:ext cx="0" cy="211734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A73B7A1-3344-409D-AB36-0416467B68B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31742" y="3707400"/>
              <a:ext cx="0" cy="1517904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5C7056-F4B0-4CEF-B3CC-264FE958661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398" y="834655"/>
              <a:ext cx="1224111" cy="797421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C135AF0-B72E-4F35-9912-65946369B81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203521" y="1543651"/>
              <a:ext cx="0" cy="211734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DFA088-1FBB-4F5F-BD04-A328D88FFF15}"/>
                </a:ext>
              </a:extLst>
            </p:cNvPr>
            <p:cNvSpPr/>
            <p:nvPr/>
          </p:nvSpPr>
          <p:spPr bwMode="auto">
            <a:xfrm flipH="1">
              <a:off x="7089333" y="2159999"/>
              <a:ext cx="5843016" cy="303580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Freeform 6 1 2 2 2">
              <a:extLst>
                <a:ext uri="{FF2B5EF4-FFF2-40B4-BE49-F238E27FC236}">
                  <a16:creationId xmlns:a16="http://schemas.microsoft.com/office/drawing/2014/main" id="{2B10C6AD-9B74-4F3C-8D82-01B5598505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330520" y="1985540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EC7F0C3-5233-4471-9779-64C97DBB4D78}"/>
                </a:ext>
              </a:extLst>
            </p:cNvPr>
            <p:cNvSpPr/>
            <p:nvPr/>
          </p:nvSpPr>
          <p:spPr bwMode="auto">
            <a:xfrm>
              <a:off x="6056568" y="2170074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2E5A449-4890-45D3-BCDC-55F465EE8E21}"/>
                </a:ext>
              </a:extLst>
            </p:cNvPr>
            <p:cNvCxnSpPr>
              <a:cxnSpLocks/>
            </p:cNvCxnSpPr>
            <p:nvPr/>
          </p:nvCxnSpPr>
          <p:spPr>
            <a:xfrm>
              <a:off x="5662722" y="2512251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2C0C029-FAF8-4FC3-8E4E-7907C554F6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086184" y="2830053"/>
              <a:ext cx="0" cy="239837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612114B-E2AD-4E5A-B60D-2152D5DB7EA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089337" y="5219192"/>
              <a:ext cx="5843012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4AEB9FB-0E5E-437E-A1F4-2477B764A68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42924" y="1555345"/>
              <a:ext cx="0" cy="173398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35366EB-5BF6-4E69-85CA-62C1C1D3FD9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996768" y="4101808"/>
              <a:ext cx="0" cy="113519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3B4ADB2-43DC-4215-8D44-D26E57DE02CF}"/>
                </a:ext>
              </a:extLst>
            </p:cNvPr>
            <p:cNvSpPr/>
            <p:nvPr/>
          </p:nvSpPr>
          <p:spPr bwMode="auto">
            <a:xfrm>
              <a:off x="9162594" y="2272383"/>
              <a:ext cx="3676582" cy="107766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 Space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47D033D4-2B01-4E69-9E00-3D8E68EFD3FD}"/>
                </a:ext>
              </a:extLst>
            </p:cNvPr>
            <p:cNvSpPr/>
            <p:nvPr/>
          </p:nvSpPr>
          <p:spPr>
            <a:xfrm>
              <a:off x="2188319" y="3131703"/>
              <a:ext cx="1154305" cy="1060827"/>
            </a:xfrm>
            <a:prstGeom prst="arc">
              <a:avLst>
                <a:gd name="adj1" fmla="val 1820348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0A215C3D-3636-43B6-B8FE-7D7DF31A07E1}"/>
                </a:ext>
              </a:extLst>
            </p:cNvPr>
            <p:cNvSpPr/>
            <p:nvPr/>
          </p:nvSpPr>
          <p:spPr>
            <a:xfrm flipV="1">
              <a:off x="3711423" y="3182975"/>
              <a:ext cx="1154305" cy="1060704"/>
            </a:xfrm>
            <a:prstGeom prst="arc">
              <a:avLst>
                <a:gd name="adj1" fmla="val 1820348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937F642-A0C7-4C41-B16A-CF68AA4ABB7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2936738" y="1555345"/>
              <a:ext cx="0" cy="173398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0E5FAF4-120C-4D27-8255-2BAD5A739446}"/>
                </a:ext>
              </a:extLst>
            </p:cNvPr>
            <p:cNvSpPr/>
            <p:nvPr/>
          </p:nvSpPr>
          <p:spPr bwMode="auto">
            <a:xfrm>
              <a:off x="7204633" y="4029240"/>
              <a:ext cx="3676582" cy="107766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 Space</a:t>
              </a:r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0AC44D4A-7F4F-4657-9951-BE7AE4AED6B8}"/>
                </a:ext>
              </a:extLst>
            </p:cNvPr>
            <p:cNvSpPr/>
            <p:nvPr/>
          </p:nvSpPr>
          <p:spPr>
            <a:xfrm flipV="1">
              <a:off x="5901516" y="2790583"/>
              <a:ext cx="2444079" cy="1590910"/>
            </a:xfrm>
            <a:prstGeom prst="arc">
              <a:avLst>
                <a:gd name="adj1" fmla="val 1820348"/>
                <a:gd name="adj2" fmla="val 5452468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EE237645-651A-40C9-9583-29665D496C23}"/>
                </a:ext>
              </a:extLst>
            </p:cNvPr>
            <p:cNvSpPr/>
            <p:nvPr/>
          </p:nvSpPr>
          <p:spPr>
            <a:xfrm rot="10800000" flipV="1">
              <a:off x="8130976" y="2023023"/>
              <a:ext cx="2444079" cy="1590910"/>
            </a:xfrm>
            <a:prstGeom prst="arc">
              <a:avLst>
                <a:gd name="adj1" fmla="val 1820348"/>
                <a:gd name="adj2" fmla="val 5452468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BE34376-D181-4542-87A4-BAD512CFF23D}"/>
                </a:ext>
              </a:extLst>
            </p:cNvPr>
            <p:cNvCxnSpPr>
              <a:cxnSpLocks/>
            </p:cNvCxnSpPr>
            <p:nvPr/>
          </p:nvCxnSpPr>
          <p:spPr>
            <a:xfrm>
              <a:off x="9923441" y="3628851"/>
              <a:ext cx="251336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14C511-7BE8-44B6-BE00-DED0CD4C560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3667" y="4043044"/>
              <a:ext cx="2816767" cy="624855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42171BA-1E36-4F1B-A759-5C978C16E6B8}"/>
                </a:ext>
              </a:extLst>
            </p:cNvPr>
            <p:cNvCxnSpPr>
              <a:cxnSpLocks/>
            </p:cNvCxnSpPr>
            <p:nvPr/>
          </p:nvCxnSpPr>
          <p:spPr>
            <a:xfrm>
              <a:off x="12924562" y="3289325"/>
              <a:ext cx="0" cy="1889421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49C2D63-BA7B-45CD-A9F5-4DB1A35319F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2875" y="836036"/>
              <a:ext cx="1224111" cy="79742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6CA1B8E-05CD-4FBD-914A-A48E6235AEC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25559" y="217878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21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3425C7CD-0919-4ABC-9031-80EACD3F9278}"/>
              </a:ext>
            </a:extLst>
          </p:cNvPr>
          <p:cNvGrpSpPr/>
          <p:nvPr/>
        </p:nvGrpSpPr>
        <p:grpSpPr>
          <a:xfrm>
            <a:off x="-670350" y="600366"/>
            <a:ext cx="12446175" cy="5330142"/>
            <a:chOff x="-670350" y="600366"/>
            <a:chExt cx="12446175" cy="5330142"/>
          </a:xfrm>
        </p:grpSpPr>
        <p:sp>
          <p:nvSpPr>
            <p:cNvPr id="5" name="Flowchart: Manual Input 4">
              <a:extLst>
                <a:ext uri="{FF2B5EF4-FFF2-40B4-BE49-F238E27FC236}">
                  <a16:creationId xmlns:a16="http://schemas.microsoft.com/office/drawing/2014/main" id="{256B2B21-B3C4-4784-A54F-BA9869590F46}"/>
                </a:ext>
              </a:extLst>
            </p:cNvPr>
            <p:cNvSpPr/>
            <p:nvPr/>
          </p:nvSpPr>
          <p:spPr bwMode="auto">
            <a:xfrm flipH="1">
              <a:off x="1239671" y="1767253"/>
              <a:ext cx="9627622" cy="3138854"/>
            </a:xfrm>
            <a:prstGeom prst="flowChartManualInpu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A485C9-889D-4013-8097-8826F988A6A8}"/>
                </a:ext>
              </a:extLst>
            </p:cNvPr>
            <p:cNvCxnSpPr>
              <a:cxnSpLocks/>
            </p:cNvCxnSpPr>
            <p:nvPr/>
          </p:nvCxnSpPr>
          <p:spPr>
            <a:xfrm>
              <a:off x="1248505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BC47A0-685A-4A89-A065-F05831A8E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7293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E0FB3D-834C-4A98-BC34-9025E380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1" y="4906727"/>
              <a:ext cx="9627622" cy="1696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0F5BE4-7594-4388-A7BF-EB34364D33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799" y="1696915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6636A7-C0CF-48C1-A1A4-899B46D91496}"/>
                </a:ext>
              </a:extLst>
            </p:cNvPr>
            <p:cNvCxnSpPr>
              <a:cxnSpLocks/>
            </p:cNvCxnSpPr>
            <p:nvPr/>
          </p:nvCxnSpPr>
          <p:spPr>
            <a:xfrm>
              <a:off x="9651022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2E57D7-6CF9-4F0C-A45C-C84ECA82401C}"/>
                </a:ext>
              </a:extLst>
            </p:cNvPr>
            <p:cNvCxnSpPr>
              <a:cxnSpLocks/>
            </p:cNvCxnSpPr>
            <p:nvPr/>
          </p:nvCxnSpPr>
          <p:spPr>
            <a:xfrm>
              <a:off x="912348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9B99E1-3B9B-4F72-80DA-6443E0026122}"/>
                </a:ext>
              </a:extLst>
            </p:cNvPr>
            <p:cNvCxnSpPr>
              <a:cxnSpLocks/>
            </p:cNvCxnSpPr>
            <p:nvPr/>
          </p:nvCxnSpPr>
          <p:spPr>
            <a:xfrm>
              <a:off x="8590080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E4D771-D5D8-42C2-A862-8378E425FEB4}"/>
                </a:ext>
              </a:extLst>
            </p:cNvPr>
            <p:cNvCxnSpPr>
              <a:cxnSpLocks/>
            </p:cNvCxnSpPr>
            <p:nvPr/>
          </p:nvCxnSpPr>
          <p:spPr>
            <a:xfrm>
              <a:off x="807427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5DB611-9975-4044-8996-97AD4900CBF7}"/>
                </a:ext>
              </a:extLst>
            </p:cNvPr>
            <p:cNvCxnSpPr>
              <a:cxnSpLocks/>
            </p:cNvCxnSpPr>
            <p:nvPr/>
          </p:nvCxnSpPr>
          <p:spPr>
            <a:xfrm>
              <a:off x="7546731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40EE4C-51B1-4320-9794-19B66996AE55}"/>
                </a:ext>
              </a:extLst>
            </p:cNvPr>
            <p:cNvCxnSpPr>
              <a:cxnSpLocks/>
            </p:cNvCxnSpPr>
            <p:nvPr/>
          </p:nvCxnSpPr>
          <p:spPr>
            <a:xfrm>
              <a:off x="7025054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7BA08F-A7B7-4F6A-84D3-F203E083EEB8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25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5B2AF5-09B5-4876-AFC4-BAA901874E09}"/>
                </a:ext>
              </a:extLst>
            </p:cNvPr>
            <p:cNvCxnSpPr>
              <a:cxnSpLocks/>
            </p:cNvCxnSpPr>
            <p:nvPr/>
          </p:nvCxnSpPr>
          <p:spPr>
            <a:xfrm>
              <a:off x="597878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74CC3A-8A07-4572-9204-F7080EE637ED}"/>
                </a:ext>
              </a:extLst>
            </p:cNvPr>
            <p:cNvCxnSpPr>
              <a:cxnSpLocks/>
            </p:cNvCxnSpPr>
            <p:nvPr/>
          </p:nvCxnSpPr>
          <p:spPr>
            <a:xfrm>
              <a:off x="5445383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59C0FD-ACD6-4CB3-8A1B-374F355B91DE}"/>
                </a:ext>
              </a:extLst>
            </p:cNvPr>
            <p:cNvCxnSpPr>
              <a:cxnSpLocks/>
            </p:cNvCxnSpPr>
            <p:nvPr/>
          </p:nvCxnSpPr>
          <p:spPr>
            <a:xfrm>
              <a:off x="492957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E6DA2A-03D5-4D44-9B34-49C608D6A986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34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0CF309-4ACD-4A0E-A715-98BD624A3A4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357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49320A-4D8F-41EB-AFBC-A5767DE1E7E8}"/>
                </a:ext>
              </a:extLst>
            </p:cNvPr>
            <p:cNvCxnSpPr>
              <a:cxnSpLocks/>
            </p:cNvCxnSpPr>
            <p:nvPr/>
          </p:nvCxnSpPr>
          <p:spPr>
            <a:xfrm>
              <a:off x="3346937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74DA91-E35D-4B8B-98F0-0212EE8A96A5}"/>
                </a:ext>
              </a:extLst>
            </p:cNvPr>
            <p:cNvCxnSpPr>
              <a:cxnSpLocks/>
            </p:cNvCxnSpPr>
            <p:nvPr/>
          </p:nvCxnSpPr>
          <p:spPr>
            <a:xfrm>
              <a:off x="281939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7C3392-3259-417A-AD6F-B2F3B9F7DE52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95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514547-D0C9-4AAD-85E9-C22AFC5F7AE6}"/>
                </a:ext>
              </a:extLst>
            </p:cNvPr>
            <p:cNvCxnSpPr>
              <a:cxnSpLocks/>
            </p:cNvCxnSpPr>
            <p:nvPr/>
          </p:nvCxnSpPr>
          <p:spPr>
            <a:xfrm>
              <a:off x="177018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F788976D-EF72-462B-B6F8-A4D24B0D1B0B}"/>
                </a:ext>
              </a:extLst>
            </p:cNvPr>
            <p:cNvSpPr/>
            <p:nvPr/>
          </p:nvSpPr>
          <p:spPr>
            <a:xfrm>
              <a:off x="720803" y="1779701"/>
              <a:ext cx="460978" cy="3138854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7B49F323-9A67-4BEB-B87F-157E901B0095}"/>
                </a:ext>
              </a:extLst>
            </p:cNvPr>
            <p:cNvSpPr/>
            <p:nvPr/>
          </p:nvSpPr>
          <p:spPr>
            <a:xfrm rot="10800000">
              <a:off x="10928838" y="2422281"/>
              <a:ext cx="460978" cy="2501409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6A9C06-5A36-490D-9F7A-6D503A89C4F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0350" y="3292716"/>
              <a:ext cx="1142857" cy="26514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2AB4ADC-FA48-44A9-BD50-66E0C6E39C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0968" y="3557859"/>
              <a:ext cx="214857" cy="17066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D45C0D-855F-4F94-8774-A3E74C478763}"/>
                </a:ext>
              </a:extLst>
            </p:cNvPr>
            <p:cNvSpPr txBox="1"/>
            <p:nvPr/>
          </p:nvSpPr>
          <p:spPr>
            <a:xfrm>
              <a:off x="2497015" y="5284177"/>
              <a:ext cx="75323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image is just to show how water level decreases throughout a flocculator.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AguaClara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flocculators have at least two channels. </a:t>
              </a:r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61F556B4-912F-436E-AA32-48613041BD3F}"/>
                </a:ext>
              </a:extLst>
            </p:cNvPr>
            <p:cNvSpPr/>
            <p:nvPr/>
          </p:nvSpPr>
          <p:spPr>
            <a:xfrm>
              <a:off x="1740809" y="3337361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01F2830-1442-431C-A994-24CF07EFAF5D}"/>
                </a:ext>
              </a:extLst>
            </p:cNvPr>
            <p:cNvSpPr/>
            <p:nvPr/>
          </p:nvSpPr>
          <p:spPr>
            <a:xfrm>
              <a:off x="4893136" y="3349128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DD92066A-BE88-4285-98A0-D00572D511AC}"/>
                </a:ext>
              </a:extLst>
            </p:cNvPr>
            <p:cNvSpPr/>
            <p:nvPr/>
          </p:nvSpPr>
          <p:spPr>
            <a:xfrm>
              <a:off x="8042993" y="3310725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CB53A1A3-BA13-47ED-9BA7-A7ECC657AD12}"/>
                </a:ext>
              </a:extLst>
            </p:cNvPr>
            <p:cNvSpPr/>
            <p:nvPr/>
          </p:nvSpPr>
          <p:spPr>
            <a:xfrm flipV="1">
              <a:off x="3315589" y="2160408"/>
              <a:ext cx="384008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1CD60598-A1F8-49AF-9775-8C62E02CB90A}"/>
                </a:ext>
              </a:extLst>
            </p:cNvPr>
            <p:cNvSpPr/>
            <p:nvPr/>
          </p:nvSpPr>
          <p:spPr>
            <a:xfrm flipV="1">
              <a:off x="6478411" y="2364517"/>
              <a:ext cx="384008" cy="76294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0FE081C-7A49-4F0A-8500-E4E605084ED4}"/>
                </a:ext>
              </a:extLst>
            </p:cNvPr>
            <p:cNvSpPr/>
            <p:nvPr/>
          </p:nvSpPr>
          <p:spPr>
            <a:xfrm flipV="1">
              <a:off x="9630111" y="2447641"/>
              <a:ext cx="384008" cy="577768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771221-0B5A-48E1-90CD-81D96B79ED09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2425631"/>
              <a:ext cx="9627622" cy="1696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C53442-AFFD-4490-A257-03B4F3460F72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1756248"/>
              <a:ext cx="9627622" cy="66089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4E1A87C-959F-4A1C-A162-5CB04B10396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69" y="1735437"/>
              <a:ext cx="0" cy="70715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A185C-407D-409F-8847-C31E5076103C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flipH="1">
              <a:off x="5395729" y="1523696"/>
              <a:ext cx="328638" cy="46040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EB0965B-3D21-4139-B09F-4F17ABCA548F}"/>
                </a:ext>
              </a:extLst>
            </p:cNvPr>
            <p:cNvSpPr txBox="1"/>
            <p:nvPr/>
          </p:nvSpPr>
          <p:spPr>
            <a:xfrm>
              <a:off x="1531197" y="600366"/>
              <a:ext cx="8386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Area unaccounted for in the initial volume calculation. This makes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greater than the design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However, we do not believe that this extra ‘triangle’ of space has significant G values, and therefore we do not believe that it adds any collision potential to the design.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F0F9A1-26FA-4647-9049-6ED1DC56E2C3}"/>
              </a:ext>
            </a:extLst>
          </p:cNvPr>
          <p:cNvGrpSpPr/>
          <p:nvPr/>
        </p:nvGrpSpPr>
        <p:grpSpPr>
          <a:xfrm>
            <a:off x="90072" y="-214884"/>
            <a:ext cx="12392025" cy="7458075"/>
            <a:chOff x="3363624" y="114300"/>
            <a:chExt cx="12392025" cy="7458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D9FB2B-88CA-4F8C-969E-1094A91F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3624" y="114300"/>
              <a:ext cx="5686425" cy="4695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31189-2F49-40EC-82F0-F846C3C75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6173" y="4810125"/>
              <a:ext cx="5724525" cy="27622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AE2BA9-A3D7-4122-ACEC-B7403846D2C3}"/>
                </a:ext>
              </a:extLst>
            </p:cNvPr>
            <p:cNvSpPr/>
            <p:nvPr/>
          </p:nvSpPr>
          <p:spPr bwMode="auto">
            <a:xfrm>
              <a:off x="3363624" y="5865091"/>
              <a:ext cx="5466340" cy="45258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30989C-34D4-499F-AA2C-AA6B7FFF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0049" y="216766"/>
              <a:ext cx="6705600" cy="5648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47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7E302C6-2B75-48E3-9DA0-D1C5F73AAE0F}"/>
              </a:ext>
            </a:extLst>
          </p:cNvPr>
          <p:cNvGrpSpPr/>
          <p:nvPr/>
        </p:nvGrpSpPr>
        <p:grpSpPr>
          <a:xfrm>
            <a:off x="681442" y="1734494"/>
            <a:ext cx="4679828" cy="2286000"/>
            <a:chOff x="3810000" y="2819400"/>
            <a:chExt cx="46798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E6698E-ADAB-4AD4-9C79-815C5BB1F1F0}"/>
                </a:ext>
              </a:extLst>
            </p:cNvPr>
            <p:cNvGrpSpPr/>
            <p:nvPr/>
          </p:nvGrpSpPr>
          <p:grpSpPr>
            <a:xfrm>
              <a:off x="4038600" y="2819400"/>
              <a:ext cx="4451228" cy="2286000"/>
              <a:chOff x="4038600" y="2819400"/>
              <a:chExt cx="44512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4152900" cy="2286000"/>
                <a:chOff x="4038600" y="2819400"/>
                <a:chExt cx="4152900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60556" y="403860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Text Box 15">
                  <a:extLst>
                    <a:ext uri="{FF2B5EF4-FFF2-40B4-BE49-F238E27FC236}">
                      <a16:creationId xmlns:a16="http://schemas.microsoft.com/office/drawing/2014/main" id="{EB5F4CF1-5964-48AC-9408-64CD2575D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17055" y="3549551"/>
                  <a:ext cx="1147517" cy="923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/>
                  <a:r>
                    <a:rPr lang="en-US" sz="1800" dirty="0">
                      <a:latin typeface="Baskerville Old Face" pitchFamily="18" charset="0"/>
                    </a:rPr>
                    <a:t>Small diameter tubing</a:t>
                  </a: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323373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36700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 rot="21148855">
                <a:off x="8191500" y="4859655"/>
                <a:ext cx="298328" cy="50800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6414" y="3977666"/>
                <a:ext cx="260571" cy="21333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B26E5A2-64C8-42EB-A937-1201A96242FF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0" y="3431921"/>
              <a:ext cx="4679828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43014D-82C1-44E1-8FE7-3D7B503BFA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36803" y="4664401"/>
              <a:ext cx="67651" cy="415791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BBBC610-23F5-4207-9EDE-F0FA3FA636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178444"/>
            <a:ext cx="1758476" cy="6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541C39-02D3-4109-A0A2-F3CADE0B29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938842"/>
            <a:ext cx="2302476" cy="60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A52524-72F7-4901-9149-B26A739CCB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9" y="2684419"/>
            <a:ext cx="3524573" cy="60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751DD66-E9B9-4865-BDAC-C766A13DE73C}"/>
              </a:ext>
            </a:extLst>
          </p:cNvPr>
          <p:cNvSpPr/>
          <p:nvPr/>
        </p:nvSpPr>
        <p:spPr bwMode="auto">
          <a:xfrm>
            <a:off x="8438364" y="265860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EBDF655-0F63-4A96-9EF6-8B5C9384E6A2}"/>
              </a:ext>
            </a:extLst>
          </p:cNvPr>
          <p:cNvSpPr/>
          <p:nvPr/>
        </p:nvSpPr>
        <p:spPr>
          <a:xfrm>
            <a:off x="8904355" y="296464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5CCA036-A885-485D-A54A-C0143275349D}"/>
              </a:ext>
            </a:extLst>
          </p:cNvPr>
          <p:cNvSpPr/>
          <p:nvPr/>
        </p:nvSpPr>
        <p:spPr>
          <a:xfrm rot="16200000">
            <a:off x="9692754" y="288599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53CDB0-E3AC-42D6-AAD4-7B0B58A3F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3716493"/>
            <a:ext cx="3158859" cy="60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C37FD3-5C0D-4D26-BE4B-943A6A815EB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4377981"/>
            <a:ext cx="2723049" cy="60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C15570-D417-4467-A96F-D6D9BF4C68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5202756"/>
            <a:ext cx="1500953" cy="25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32EA75E-059C-40A5-A9F1-703FC8946D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7" y="5675530"/>
            <a:ext cx="1569524" cy="2194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63F51A-95E0-42A9-88EE-9C4FF26613FA}"/>
              </a:ext>
            </a:extLst>
          </p:cNvPr>
          <p:cNvSpPr txBox="1"/>
          <p:nvPr/>
        </p:nvSpPr>
        <p:spPr>
          <a:xfrm>
            <a:off x="6096000" y="116969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069D70-546A-4C38-8DC4-D49F04EDF5AE}"/>
              </a:ext>
            </a:extLst>
          </p:cNvPr>
          <p:cNvSpPr txBox="1"/>
          <p:nvPr/>
        </p:nvSpPr>
        <p:spPr>
          <a:xfrm>
            <a:off x="6109016" y="433965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F07C026F-B53C-4445-B957-E87E0848D954}"/>
              </a:ext>
            </a:extLst>
          </p:cNvPr>
          <p:cNvGrpSpPr/>
          <p:nvPr/>
        </p:nvGrpSpPr>
        <p:grpSpPr>
          <a:xfrm>
            <a:off x="589085" y="1976583"/>
            <a:ext cx="8880230" cy="3592414"/>
            <a:chOff x="589085" y="1976583"/>
            <a:chExt cx="8880230" cy="359241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7A8AF65-D384-4E50-8693-09948DF9E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970" y="4572000"/>
              <a:ext cx="1440769" cy="677008"/>
            </a:xfrm>
            <a:custGeom>
              <a:avLst/>
              <a:gdLst>
                <a:gd name="connsiteX0" fmla="*/ 0 w 1440770"/>
                <a:gd name="connsiteY0" fmla="*/ 0 h 658543"/>
                <a:gd name="connsiteX1" fmla="*/ 2084 w 1440770"/>
                <a:gd name="connsiteY1" fmla="*/ 0 h 658543"/>
                <a:gd name="connsiteX2" fmla="*/ 29802 w 1440770"/>
                <a:gd name="connsiteY2" fmla="*/ 58508 h 658543"/>
                <a:gd name="connsiteX3" fmla="*/ 1171230 w 1440770"/>
                <a:gd name="connsiteY3" fmla="*/ 301389 h 658543"/>
                <a:gd name="connsiteX4" fmla="*/ 1440770 w 1440770"/>
                <a:gd name="connsiteY4" fmla="*/ 307171 h 658543"/>
                <a:gd name="connsiteX5" fmla="*/ 1440770 w 1440770"/>
                <a:gd name="connsiteY5" fmla="*/ 658543 h 658543"/>
                <a:gd name="connsiteX6" fmla="*/ 0 w 1440770"/>
                <a:gd name="connsiteY6" fmla="*/ 658543 h 65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770" h="658543">
                  <a:moveTo>
                    <a:pt x="0" y="0"/>
                  </a:moveTo>
                  <a:lnTo>
                    <a:pt x="2084" y="0"/>
                  </a:lnTo>
                  <a:lnTo>
                    <a:pt x="29802" y="58508"/>
                  </a:lnTo>
                  <a:cubicBezTo>
                    <a:pt x="147041" y="180420"/>
                    <a:pt x="598299" y="276442"/>
                    <a:pt x="1171230" y="301389"/>
                  </a:cubicBezTo>
                  <a:lnTo>
                    <a:pt x="1440770" y="307171"/>
                  </a:lnTo>
                  <a:lnTo>
                    <a:pt x="1440770" y="658543"/>
                  </a:lnTo>
                  <a:lnTo>
                    <a:pt x="0" y="6585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F0780F-7993-4BB3-88DC-F589A6C2FF47}"/>
                </a:ext>
              </a:extLst>
            </p:cNvPr>
            <p:cNvSpPr/>
            <p:nvPr/>
          </p:nvSpPr>
          <p:spPr bwMode="auto">
            <a:xfrm>
              <a:off x="1028700" y="2540000"/>
              <a:ext cx="2453051" cy="2709008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9149FD1-A166-4ED9-8DFD-9FCE58420D26}"/>
                </a:ext>
              </a:extLst>
            </p:cNvPr>
            <p:cNvSpPr/>
            <p:nvPr/>
          </p:nvSpPr>
          <p:spPr bwMode="auto">
            <a:xfrm>
              <a:off x="4914899" y="4697730"/>
              <a:ext cx="3733801" cy="750570"/>
            </a:xfrm>
            <a:custGeom>
              <a:avLst/>
              <a:gdLst>
                <a:gd name="connsiteX0" fmla="*/ 3358516 w 3733801"/>
                <a:gd name="connsiteY0" fmla="*/ 0 h 750570"/>
                <a:gd name="connsiteX1" fmla="*/ 3733801 w 3733801"/>
                <a:gd name="connsiteY1" fmla="*/ 375285 h 750570"/>
                <a:gd name="connsiteX2" fmla="*/ 3358516 w 3733801"/>
                <a:gd name="connsiteY2" fmla="*/ 750570 h 750570"/>
                <a:gd name="connsiteX3" fmla="*/ 3358516 w 3733801"/>
                <a:gd name="connsiteY3" fmla="*/ 562928 h 750570"/>
                <a:gd name="connsiteX4" fmla="*/ 2506981 w 3733801"/>
                <a:gd name="connsiteY4" fmla="*/ 562928 h 750570"/>
                <a:gd name="connsiteX5" fmla="*/ 2506981 w 3733801"/>
                <a:gd name="connsiteY5" fmla="*/ 558898 h 750570"/>
                <a:gd name="connsiteX6" fmla="*/ 0 w 3733801"/>
                <a:gd name="connsiteY6" fmla="*/ 558898 h 750570"/>
                <a:gd name="connsiteX7" fmla="*/ 0 w 3733801"/>
                <a:gd name="connsiteY7" fmla="*/ 190500 h 750570"/>
                <a:gd name="connsiteX8" fmla="*/ 2506981 w 3733801"/>
                <a:gd name="connsiteY8" fmla="*/ 190500 h 750570"/>
                <a:gd name="connsiteX9" fmla="*/ 2506981 w 3733801"/>
                <a:gd name="connsiteY9" fmla="*/ 187643 h 750570"/>
                <a:gd name="connsiteX10" fmla="*/ 3358516 w 3733801"/>
                <a:gd name="connsiteY10" fmla="*/ 187643 h 75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33801" h="750570">
                  <a:moveTo>
                    <a:pt x="3358516" y="0"/>
                  </a:moveTo>
                  <a:lnTo>
                    <a:pt x="3733801" y="375285"/>
                  </a:lnTo>
                  <a:lnTo>
                    <a:pt x="3358516" y="750570"/>
                  </a:lnTo>
                  <a:lnTo>
                    <a:pt x="3358516" y="562928"/>
                  </a:lnTo>
                  <a:lnTo>
                    <a:pt x="2506981" y="562928"/>
                  </a:lnTo>
                  <a:lnTo>
                    <a:pt x="2506981" y="558898"/>
                  </a:lnTo>
                  <a:lnTo>
                    <a:pt x="0" y="558898"/>
                  </a:lnTo>
                  <a:lnTo>
                    <a:pt x="0" y="190500"/>
                  </a:lnTo>
                  <a:lnTo>
                    <a:pt x="2506981" y="190500"/>
                  </a:lnTo>
                  <a:lnTo>
                    <a:pt x="2506981" y="187643"/>
                  </a:lnTo>
                  <a:lnTo>
                    <a:pt x="3358516" y="1876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16D00D-A047-4C7A-9654-18C1CA6F9352}"/>
                </a:ext>
              </a:extLst>
            </p:cNvPr>
            <p:cNvSpPr/>
            <p:nvPr/>
          </p:nvSpPr>
          <p:spPr bwMode="auto">
            <a:xfrm rot="16200000">
              <a:off x="3232993" y="-667325"/>
              <a:ext cx="3592414" cy="8880230"/>
            </a:xfrm>
            <a:custGeom>
              <a:avLst/>
              <a:gdLst>
                <a:gd name="connsiteX0" fmla="*/ 4888524 w 4888524"/>
                <a:gd name="connsiteY0" fmla="*/ 0 h 8880230"/>
                <a:gd name="connsiteX1" fmla="*/ 4888524 w 4888524"/>
                <a:gd name="connsiteY1" fmla="*/ 439614 h 8880230"/>
                <a:gd name="connsiteX2" fmla="*/ 439614 w 4888524"/>
                <a:gd name="connsiteY2" fmla="*/ 439614 h 8880230"/>
                <a:gd name="connsiteX3" fmla="*/ 439614 w 4888524"/>
                <a:gd name="connsiteY3" fmla="*/ 8880230 h 8880230"/>
                <a:gd name="connsiteX4" fmla="*/ 0 w 4888524"/>
                <a:gd name="connsiteY4" fmla="*/ 8880230 h 8880230"/>
                <a:gd name="connsiteX5" fmla="*/ 0 w 4888524"/>
                <a:gd name="connsiteY5" fmla="*/ 439614 h 8880230"/>
                <a:gd name="connsiteX6" fmla="*/ 0 w 4888524"/>
                <a:gd name="connsiteY6" fmla="*/ 0 h 8880230"/>
                <a:gd name="connsiteX7" fmla="*/ 439614 w 4888524"/>
                <a:gd name="connsiteY7" fmla="*/ 0 h 888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8524" h="8880230">
                  <a:moveTo>
                    <a:pt x="4888524" y="0"/>
                  </a:moveTo>
                  <a:lnTo>
                    <a:pt x="4888524" y="439614"/>
                  </a:lnTo>
                  <a:lnTo>
                    <a:pt x="439614" y="439614"/>
                  </a:lnTo>
                  <a:lnTo>
                    <a:pt x="439614" y="8880230"/>
                  </a:lnTo>
                  <a:lnTo>
                    <a:pt x="0" y="8880230"/>
                  </a:lnTo>
                  <a:lnTo>
                    <a:pt x="0" y="439614"/>
                  </a:lnTo>
                  <a:lnTo>
                    <a:pt x="0" y="0"/>
                  </a:lnTo>
                  <a:lnTo>
                    <a:pt x="439614" y="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5D0225-D0C9-45E7-A5E1-23D510D311B6}"/>
                </a:ext>
              </a:extLst>
            </p:cNvPr>
            <p:cNvSpPr/>
            <p:nvPr/>
          </p:nvSpPr>
          <p:spPr bwMode="auto">
            <a:xfrm>
              <a:off x="4893944" y="4905374"/>
              <a:ext cx="59056" cy="318135"/>
            </a:xfrm>
            <a:prstGeom prst="rect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37EED2B-9A83-49A9-8EC5-C69E601854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1752" y="4572000"/>
              <a:ext cx="0" cy="66217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DF41A67-22CA-4AA9-AB08-E486F6552C07}"/>
                </a:ext>
              </a:extLst>
            </p:cNvPr>
            <p:cNvCxnSpPr>
              <a:cxnSpLocks/>
            </p:cNvCxnSpPr>
            <p:nvPr/>
          </p:nvCxnSpPr>
          <p:spPr>
            <a:xfrm>
              <a:off x="5360294" y="4894267"/>
              <a:ext cx="0" cy="33991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06D6C16-FF40-42E6-82C9-2E202FA72C7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0039" y="4880275"/>
              <a:ext cx="899045" cy="2560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32B4AD3-75DC-4A10-8F4F-0753847B264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52" y="4944340"/>
              <a:ext cx="495237" cy="222476"/>
            </a:xfrm>
            <a:prstGeom prst="rect">
              <a:avLst/>
            </a:prstGeom>
          </p:spPr>
        </p:pic>
        <p:sp>
          <p:nvSpPr>
            <p:cNvPr id="62" name="AutoShape 174">
              <a:extLst>
                <a:ext uri="{FF2B5EF4-FFF2-40B4-BE49-F238E27FC236}">
                  <a16:creationId xmlns:a16="http://schemas.microsoft.com/office/drawing/2014/main" id="{C49FD8E1-B5DF-4AED-9FBC-A9C69B5E71C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19390" y="2311957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Line 175">
              <a:extLst>
                <a:ext uri="{FF2B5EF4-FFF2-40B4-BE49-F238E27FC236}">
                  <a16:creationId xmlns:a16="http://schemas.microsoft.com/office/drawing/2014/main" id="{B9B8C80D-8F2B-4841-985E-D35FA7DF10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9107" y="2604136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Line 176">
              <a:extLst>
                <a:ext uri="{FF2B5EF4-FFF2-40B4-BE49-F238E27FC236}">
                  <a16:creationId xmlns:a16="http://schemas.microsoft.com/office/drawing/2014/main" id="{4E63C8EE-1904-41E2-9D9A-8FF37511CA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9390" y="2668275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Line 177">
              <a:extLst>
                <a:ext uri="{FF2B5EF4-FFF2-40B4-BE49-F238E27FC236}">
                  <a16:creationId xmlns:a16="http://schemas.microsoft.com/office/drawing/2014/main" id="{B0353A19-579B-4B53-8CB1-B1413CC31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721" y="2732412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06C512B-797F-4612-870C-A5D08A6980B0}"/>
                </a:ext>
              </a:extLst>
            </p:cNvPr>
            <p:cNvSpPr/>
            <p:nvPr/>
          </p:nvSpPr>
          <p:spPr bwMode="auto">
            <a:xfrm rot="10800000" flipH="1">
              <a:off x="3481752" y="2087418"/>
              <a:ext cx="305141" cy="2484582"/>
            </a:xfrm>
            <a:custGeom>
              <a:avLst/>
              <a:gdLst>
                <a:gd name="connsiteX0" fmla="*/ 0 w 448407"/>
                <a:gd name="connsiteY0" fmla="*/ 0 h 3877408"/>
                <a:gd name="connsiteX1" fmla="*/ 448407 w 448407"/>
                <a:gd name="connsiteY1" fmla="*/ 571500 h 3877408"/>
                <a:gd name="connsiteX2" fmla="*/ 448407 w 448407"/>
                <a:gd name="connsiteY2" fmla="*/ 3877408 h 3877408"/>
                <a:gd name="connsiteX3" fmla="*/ 0 w 448407"/>
                <a:gd name="connsiteY3" fmla="*/ 3877408 h 3877408"/>
                <a:gd name="connsiteX4" fmla="*/ 0 w 448407"/>
                <a:gd name="connsiteY4" fmla="*/ 571500 h 387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407" h="3877408">
                  <a:moveTo>
                    <a:pt x="0" y="0"/>
                  </a:moveTo>
                  <a:lnTo>
                    <a:pt x="448407" y="571500"/>
                  </a:lnTo>
                  <a:lnTo>
                    <a:pt x="448407" y="3877408"/>
                  </a:lnTo>
                  <a:lnTo>
                    <a:pt x="0" y="3877408"/>
                  </a:lnTo>
                  <a:lnTo>
                    <a:pt x="0" y="57150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FDD6B42-13FF-4F1B-8638-BCF9E6727980}"/>
                </a:ext>
              </a:extLst>
            </p:cNvPr>
            <p:cNvCxnSpPr/>
            <p:nvPr/>
          </p:nvCxnSpPr>
          <p:spPr>
            <a:xfrm>
              <a:off x="1028700" y="2540000"/>
              <a:ext cx="245305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847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1722572" y="1557798"/>
            <a:ext cx="7901964" cy="4004802"/>
            <a:chOff x="1722572" y="1534669"/>
            <a:chExt cx="7901964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3E5AE7B-F531-46FB-88E8-DE8FDD95AD2C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33025CC-DC65-4CA8-A9CB-66011752C1A2}"/>
                </a:ext>
              </a:extLst>
            </p:cNvPr>
            <p:cNvGrpSpPr/>
            <p:nvPr/>
          </p:nvGrpSpPr>
          <p:grpSpPr>
            <a:xfrm>
              <a:off x="1960438" y="1127328"/>
              <a:ext cx="5043487" cy="3597072"/>
              <a:chOff x="1960438" y="1127328"/>
              <a:chExt cx="5043487" cy="3597072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1524000"/>
                <a:ext cx="2152192" cy="3200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" name="AutoShape 13">
                <a:extLst>
                  <a:ext uri="{FF2B5EF4-FFF2-40B4-BE49-F238E27FC236}">
                    <a16:creationId xmlns:a16="http://schemas.microsoft.com/office/drawing/2014/main" id="{E44A676A-D9DC-402C-BB38-49ADE6046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684776" y="2721695"/>
                <a:ext cx="749808" cy="1280160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DA08D80-1A6A-442B-AB77-32A50E5443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087599" y="2392723"/>
                <a:ext cx="740664" cy="1924262"/>
                <a:chOff x="2480" y="2033"/>
                <a:chExt cx="459" cy="1395"/>
              </a:xfrm>
            </p:grpSpPr>
            <p:sp>
              <p:nvSpPr>
                <p:cNvPr id="7" name="Freeform 8">
                  <a:extLst>
                    <a:ext uri="{FF2B5EF4-FFF2-40B4-BE49-F238E27FC236}">
                      <a16:creationId xmlns:a16="http://schemas.microsoft.com/office/drawing/2014/main" id="{E003F3A7-1CE0-4A77-B1FC-E62855274B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0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">
                  <a:extLst>
                    <a:ext uri="{FF2B5EF4-FFF2-40B4-BE49-F238E27FC236}">
                      <a16:creationId xmlns:a16="http://schemas.microsoft.com/office/drawing/2014/main" id="{4D1E1D5E-7373-4D02-9C84-1740AE2E30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92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74AE4C-12A3-4433-9E2E-8244525C9549}"/>
                  </a:ext>
                </a:extLst>
              </p:cNvPr>
              <p:cNvSpPr/>
              <p:nvPr/>
            </p:nvSpPr>
            <p:spPr>
              <a:xfrm>
                <a:off x="5598350" y="3011376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0C69688-DDD1-429C-B973-3EE6BC93F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5032" y="1524000"/>
                <a:ext cx="0" cy="18042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3406847" y="1292516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39A2A25-BB33-4400-8532-774662A60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8909" y="1520559"/>
                <a:ext cx="31364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0A300E1-DA87-4A73-B804-ADDCD474C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0438" y="3340045"/>
                <a:ext cx="3144962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Left Brace 24">
                <a:extLst>
                  <a:ext uri="{FF2B5EF4-FFF2-40B4-BE49-F238E27FC236}">
                    <a16:creationId xmlns:a16="http://schemas.microsoft.com/office/drawing/2014/main" id="{6C94C8F7-1CAB-4725-A903-4153E8FD808A}"/>
                  </a:ext>
                </a:extLst>
              </p:cNvPr>
              <p:cNvSpPr/>
              <p:nvPr/>
            </p:nvSpPr>
            <p:spPr>
              <a:xfrm>
                <a:off x="4196657" y="2965141"/>
                <a:ext cx="163714" cy="749808"/>
              </a:xfrm>
              <a:prstGeom prst="leftBrace">
                <a:avLst>
                  <a:gd name="adj1" fmla="val 8333"/>
                  <a:gd name="adj2" fmla="val 70359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C0D793E5-915D-460F-9352-46FEFCA987F3}"/>
                  </a:ext>
                </a:extLst>
              </p:cNvPr>
              <p:cNvSpPr/>
              <p:nvPr/>
            </p:nvSpPr>
            <p:spPr>
              <a:xfrm rot="10800000">
                <a:off x="5776065" y="3194271"/>
                <a:ext cx="163714" cy="323683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74F2EE0-4D52-4CFC-8401-B2ABA73DB9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3417" y="3410743"/>
                <a:ext cx="839619" cy="246857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8DF1B1-30CE-474A-AA8E-AC2FDAFA07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3210" y="3293391"/>
                <a:ext cx="396190" cy="211809"/>
              </a:xfrm>
              <a:prstGeom prst="rect">
                <a:avLst/>
              </a:prstGeom>
            </p:spPr>
          </p:pic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E85CA06-1F90-41B0-A61A-B407B248C33B}"/>
                  </a:ext>
                </a:extLst>
              </p:cNvPr>
              <p:cNvSpPr/>
              <p:nvPr/>
            </p:nvSpPr>
            <p:spPr bwMode="auto">
              <a:xfrm>
                <a:off x="4413770" y="1459927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3C1F4DB-A784-4924-8747-DC035D397677}"/>
                  </a:ext>
                </a:extLst>
              </p:cNvPr>
              <p:cNvSpPr/>
              <p:nvPr/>
            </p:nvSpPr>
            <p:spPr bwMode="auto">
              <a:xfrm>
                <a:off x="5536283" y="3143144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228B13-6CE8-4A92-8EC1-FB8D324DCD82}"/>
                  </a:ext>
                </a:extLst>
              </p:cNvPr>
              <p:cNvSpPr txBox="1"/>
              <p:nvPr/>
            </p:nvSpPr>
            <p:spPr>
              <a:xfrm>
                <a:off x="4323468" y="1127328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9789DA-CDBA-4756-991D-066838BBDFA2}"/>
                  </a:ext>
                </a:extLst>
              </p:cNvPr>
              <p:cNvSpPr txBox="1"/>
              <p:nvPr/>
            </p:nvSpPr>
            <p:spPr>
              <a:xfrm>
                <a:off x="5404978" y="2754868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50D248-2B69-43F4-AE22-3708679C2C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854" y="2209800"/>
              <a:ext cx="435207" cy="23720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004ACFA-64C1-4FF6-BA37-230F079A96EE}"/>
                </a:ext>
              </a:extLst>
            </p:cNvPr>
            <p:cNvSpPr/>
            <p:nvPr/>
          </p:nvSpPr>
          <p:spPr>
            <a:xfrm rot="10800000">
              <a:off x="4497354" y="2758622"/>
              <a:ext cx="2141408" cy="453648"/>
            </a:xfrm>
            <a:prstGeom prst="arc">
              <a:avLst>
                <a:gd name="adj1" fmla="val 16200000"/>
                <a:gd name="adj2" fmla="val 21576899"/>
              </a:avLst>
            </a:prstGeom>
            <a:ln w="381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FC7590-1A8F-4C51-9884-5FA03351C84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4486571" y="1776698"/>
              <a:ext cx="11321" cy="121593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 1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 1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7"/>
                  <a:ext cx="0" cy="168917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" name="Rectangle 137 2 1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 1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 1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 1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 1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 1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 1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 1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 1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 1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 1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 1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 1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 1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 1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 1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 1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 1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 1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 1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 1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 1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 1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 1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 1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 1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 1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 1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 1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 1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 1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 1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 1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 1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 1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 1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 1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 1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 1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 1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 1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 1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 1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 1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 1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4211320"/>
                  <a:ext cx="103961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 1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01113F-E545-4D18-9419-23812ECD2A96}"/>
              </a:ext>
            </a:extLst>
          </p:cNvPr>
          <p:cNvGrpSpPr/>
          <p:nvPr/>
        </p:nvGrpSpPr>
        <p:grpSpPr>
          <a:xfrm>
            <a:off x="629042" y="4111167"/>
            <a:ext cx="5746857" cy="3317875"/>
            <a:chOff x="683122" y="4447979"/>
            <a:chExt cx="5746857" cy="3317875"/>
          </a:xfrm>
        </p:grpSpPr>
        <p:sp>
          <p:nvSpPr>
            <p:cNvPr id="142" name="Line 6 3 2">
              <a:extLst>
                <a:ext uri="{FF2B5EF4-FFF2-40B4-BE49-F238E27FC236}">
                  <a16:creationId xmlns:a16="http://schemas.microsoft.com/office/drawing/2014/main" id="{599ECDD9-79BF-43B5-B54C-B10824347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8921" y="5170292"/>
              <a:ext cx="12140" cy="1687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Rectangle 137 2 2" descr="Granite">
              <a:extLst>
                <a:ext uri="{FF2B5EF4-FFF2-40B4-BE49-F238E27FC236}">
                  <a16:creationId xmlns:a16="http://schemas.microsoft.com/office/drawing/2014/main" id="{C10EE6DF-16CF-4E94-BDD8-83122418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26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5" name="Rectangle 138 2 2" descr="Granite">
              <a:extLst>
                <a:ext uri="{FF2B5EF4-FFF2-40B4-BE49-F238E27FC236}">
                  <a16:creationId xmlns:a16="http://schemas.microsoft.com/office/drawing/2014/main" id="{99FCFD39-A0DD-4B4E-B614-5945B2A0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7601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Freeform 139 2 2" descr="Granite">
              <a:extLst>
                <a:ext uri="{FF2B5EF4-FFF2-40B4-BE49-F238E27FC236}">
                  <a16:creationId xmlns:a16="http://schemas.microsoft.com/office/drawing/2014/main" id="{0551B2C5-BD3E-4D28-9754-B5E8CF64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586" y="6348455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Freeform 141 2 2">
              <a:extLst>
                <a:ext uri="{FF2B5EF4-FFF2-40B4-BE49-F238E27FC236}">
                  <a16:creationId xmlns:a16="http://schemas.microsoft.com/office/drawing/2014/main" id="{419A3D4C-4180-4D02-A0E9-7CA2D6E6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0874" y="6305735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Freeform 142 2 2">
              <a:extLst>
                <a:ext uri="{FF2B5EF4-FFF2-40B4-BE49-F238E27FC236}">
                  <a16:creationId xmlns:a16="http://schemas.microsoft.com/office/drawing/2014/main" id="{4338DF6C-0DF4-4937-A733-47592DCB2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495" y="6296972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9" name="Rectangle 143 2 2" descr="Granite">
              <a:extLst>
                <a:ext uri="{FF2B5EF4-FFF2-40B4-BE49-F238E27FC236}">
                  <a16:creationId xmlns:a16="http://schemas.microsoft.com/office/drawing/2014/main" id="{FC521B69-1B7D-49FA-B8EC-9AE7572BD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824" y="6696784"/>
              <a:ext cx="280311" cy="797433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Oval 155 2 2">
              <a:extLst>
                <a:ext uri="{FF2B5EF4-FFF2-40B4-BE49-F238E27FC236}">
                  <a16:creationId xmlns:a16="http://schemas.microsoft.com/office/drawing/2014/main" id="{E3287FE1-ABA5-480F-8201-81BD08CC8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049" y="7015538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2" name="Oval 156 2 2">
              <a:extLst>
                <a:ext uri="{FF2B5EF4-FFF2-40B4-BE49-F238E27FC236}">
                  <a16:creationId xmlns:a16="http://schemas.microsoft.com/office/drawing/2014/main" id="{DFC8DDE3-62BC-4B52-AEC6-CA071D8F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334" y="7143697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3" name="Oval 157 2 2">
              <a:extLst>
                <a:ext uri="{FF2B5EF4-FFF2-40B4-BE49-F238E27FC236}">
                  <a16:creationId xmlns:a16="http://schemas.microsoft.com/office/drawing/2014/main" id="{1BE2FC5A-5EA6-4F86-AF64-2BC8EEA2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2618" y="7334293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4" name="Oval 158 2 2">
              <a:extLst>
                <a:ext uri="{FF2B5EF4-FFF2-40B4-BE49-F238E27FC236}">
                  <a16:creationId xmlns:a16="http://schemas.microsoft.com/office/drawing/2014/main" id="{3BE64999-CD51-4654-9C2A-B8DCBC09E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903" y="7577466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6" name="Freeform 169 2 2" descr="Granite">
              <a:extLst>
                <a:ext uri="{FF2B5EF4-FFF2-40B4-BE49-F238E27FC236}">
                  <a16:creationId xmlns:a16="http://schemas.microsoft.com/office/drawing/2014/main" id="{26B1CE31-F3C9-4092-A793-28BF39DD0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601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7" name="Freeform 170 2 2" descr="Granite">
              <a:extLst>
                <a:ext uri="{FF2B5EF4-FFF2-40B4-BE49-F238E27FC236}">
                  <a16:creationId xmlns:a16="http://schemas.microsoft.com/office/drawing/2014/main" id="{303FADD2-5F47-4DA7-9416-694BACBEF9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34832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9" name="AutoShape 174 2 2">
              <a:extLst>
                <a:ext uri="{FF2B5EF4-FFF2-40B4-BE49-F238E27FC236}">
                  <a16:creationId xmlns:a16="http://schemas.microsoft.com/office/drawing/2014/main" id="{9B91C7B0-6642-4457-A254-1A6C25E0A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69134" y="5050435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0" name="Line 175 2 2">
              <a:extLst>
                <a:ext uri="{FF2B5EF4-FFF2-40B4-BE49-F238E27FC236}">
                  <a16:creationId xmlns:a16="http://schemas.microsoft.com/office/drawing/2014/main" id="{D420A070-3C42-4044-96D2-089BC331F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2855" y="5185166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1" name="Line 176 2 2">
              <a:extLst>
                <a:ext uri="{FF2B5EF4-FFF2-40B4-BE49-F238E27FC236}">
                  <a16:creationId xmlns:a16="http://schemas.microsoft.com/office/drawing/2014/main" id="{3063D9CE-136D-4E6B-BEC7-178AB3A9F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9134" y="5214742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2" name="Line 177 2 2">
              <a:extLst>
                <a:ext uri="{FF2B5EF4-FFF2-40B4-BE49-F238E27FC236}">
                  <a16:creationId xmlns:a16="http://schemas.microsoft.com/office/drawing/2014/main" id="{C915A09E-9CB5-4BB2-BBFD-4B7D135B4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9793" y="5244317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" name="Rectangle 187 2 2">
              <a:extLst>
                <a:ext uri="{FF2B5EF4-FFF2-40B4-BE49-F238E27FC236}">
                  <a16:creationId xmlns:a16="http://schemas.microsoft.com/office/drawing/2014/main" id="{4D8EBCDA-6C47-4DD0-8C2C-2E07EB9E6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506" y="4995667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7" name="Freeform 188 2 2">
              <a:extLst>
                <a:ext uri="{FF2B5EF4-FFF2-40B4-BE49-F238E27FC236}">
                  <a16:creationId xmlns:a16="http://schemas.microsoft.com/office/drawing/2014/main" id="{2FC89EBA-5DF0-48D6-9EDA-0CFCFB198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165" y="7341960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0" name="Rectangle 190 2 2">
              <a:extLst>
                <a:ext uri="{FF2B5EF4-FFF2-40B4-BE49-F238E27FC236}">
                  <a16:creationId xmlns:a16="http://schemas.microsoft.com/office/drawing/2014/main" id="{140F3573-15F4-4B34-9C3E-E7CBF27A3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883" y="6415273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249E9FA-7BC2-49E2-85AF-6934109ED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122" y="6866655"/>
              <a:ext cx="1086880" cy="12212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9C07A9B-7209-4963-929D-074F72D054DE}"/>
                </a:ext>
              </a:extLst>
            </p:cNvPr>
            <p:cNvCxnSpPr>
              <a:cxnSpLocks/>
            </p:cNvCxnSpPr>
            <p:nvPr/>
          </p:nvCxnSpPr>
          <p:spPr>
            <a:xfrm>
              <a:off x="683122" y="5162164"/>
              <a:ext cx="36269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Line 140 2 2">
              <a:extLst>
                <a:ext uri="{FF2B5EF4-FFF2-40B4-BE49-F238E27FC236}">
                  <a16:creationId xmlns:a16="http://schemas.microsoft.com/office/drawing/2014/main" id="{536D944B-64E8-49A4-BB0D-90B6419F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315" y="5162164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87" name="Line 6 2 2">
              <a:extLst>
                <a:ext uri="{FF2B5EF4-FFF2-40B4-BE49-F238E27FC236}">
                  <a16:creationId xmlns:a16="http://schemas.microsoft.com/office/drawing/2014/main" id="{A2EC703D-D8FC-4D44-9F7F-8EE681381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8132" y="6331167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28121E1-C862-4043-BF38-2FEF3256D548}"/>
                </a:ext>
              </a:extLst>
            </p:cNvPr>
            <p:cNvSpPr txBox="1"/>
            <p:nvPr/>
          </p:nvSpPr>
          <p:spPr>
            <a:xfrm>
              <a:off x="1406181" y="6037902"/>
              <a:ext cx="7105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Valve</a:t>
              </a:r>
            </a:p>
          </p:txBody>
        </p:sp>
        <p:sp>
          <p:nvSpPr>
            <p:cNvPr id="289" name="Left Brace 288">
              <a:extLst>
                <a:ext uri="{FF2B5EF4-FFF2-40B4-BE49-F238E27FC236}">
                  <a16:creationId xmlns:a16="http://schemas.microsoft.com/office/drawing/2014/main" id="{AA7707E4-9E8D-4B43-AA9D-F80187C0AB68}"/>
                </a:ext>
              </a:extLst>
            </p:cNvPr>
            <p:cNvSpPr/>
            <p:nvPr/>
          </p:nvSpPr>
          <p:spPr>
            <a:xfrm flipH="1">
              <a:off x="4978310" y="4554622"/>
              <a:ext cx="663550" cy="1837919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CB2E6029-74FA-4C66-9BC3-262A9E2B2349}"/>
                </a:ext>
              </a:extLst>
            </p:cNvPr>
            <p:cNvSpPr txBox="1"/>
            <p:nvPr/>
          </p:nvSpPr>
          <p:spPr>
            <a:xfrm>
              <a:off x="5786918" y="5244317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  <p:grpSp>
          <p:nvGrpSpPr>
            <p:cNvPr id="150" name="Group 152">
              <a:extLst>
                <a:ext uri="{FF2B5EF4-FFF2-40B4-BE49-F238E27FC236}">
                  <a16:creationId xmlns:a16="http://schemas.microsoft.com/office/drawing/2014/main" id="{566F31DD-E054-41B8-9914-52BC77FE248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55099" y="6840278"/>
              <a:ext cx="135775" cy="135827"/>
              <a:chOff x="4380" y="3764"/>
              <a:chExt cx="388" cy="388"/>
            </a:xfrm>
          </p:grpSpPr>
          <p:sp>
            <p:nvSpPr>
              <p:cNvPr id="285" name="Arc 153 2 2">
                <a:extLst>
                  <a:ext uri="{FF2B5EF4-FFF2-40B4-BE49-F238E27FC236}">
                    <a16:creationId xmlns:a16="http://schemas.microsoft.com/office/drawing/2014/main" id="{1CD0E70E-61C0-4E9A-AF44-E712D60AE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6" name="Arc 154 2 2">
                <a:extLst>
                  <a:ext uri="{FF2B5EF4-FFF2-40B4-BE49-F238E27FC236}">
                    <a16:creationId xmlns:a16="http://schemas.microsoft.com/office/drawing/2014/main" id="{2588E1CE-C6DC-49B2-9D7E-0EC9EE79B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5" name="Group 159">
              <a:extLst>
                <a:ext uri="{FF2B5EF4-FFF2-40B4-BE49-F238E27FC236}">
                  <a16:creationId xmlns:a16="http://schemas.microsoft.com/office/drawing/2014/main" id="{F0FCCA76-C11F-48EE-BF80-E54A1646C9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4014" y="6763602"/>
              <a:ext cx="153295" cy="133636"/>
              <a:chOff x="1668" y="3538"/>
              <a:chExt cx="140" cy="122"/>
            </a:xfrm>
          </p:grpSpPr>
          <p:sp>
            <p:nvSpPr>
              <p:cNvPr id="281" name="AutoShape 160 2 2">
                <a:extLst>
                  <a:ext uri="{FF2B5EF4-FFF2-40B4-BE49-F238E27FC236}">
                    <a16:creationId xmlns:a16="http://schemas.microsoft.com/office/drawing/2014/main" id="{C6CD71AE-0974-4178-9F64-63A09F5D2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8" y="3538"/>
                <a:ext cx="140" cy="32"/>
              </a:xfrm>
              <a:prstGeom prst="roundRect">
                <a:avLst>
                  <a:gd name="adj" fmla="val 16667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2" name="Line 161 2 2">
                <a:extLst>
                  <a:ext uri="{FF2B5EF4-FFF2-40B4-BE49-F238E27FC236}">
                    <a16:creationId xmlns:a16="http://schemas.microsoft.com/office/drawing/2014/main" id="{E9BD4818-F6E4-4205-BC05-14F10BADA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3" name="Line 162 2 2">
                <a:extLst>
                  <a:ext uri="{FF2B5EF4-FFF2-40B4-BE49-F238E27FC236}">
                    <a16:creationId xmlns:a16="http://schemas.microsoft.com/office/drawing/2014/main" id="{BD5A2348-208F-45A9-BD59-E16F56D1F3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4" name="Line 163 2 2">
                <a:extLst>
                  <a:ext uri="{FF2B5EF4-FFF2-40B4-BE49-F238E27FC236}">
                    <a16:creationId xmlns:a16="http://schemas.microsoft.com/office/drawing/2014/main" id="{A69E7DC1-A426-4138-A2B8-A3D8A8DB2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7" y="3567"/>
                <a:ext cx="3" cy="9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8" name="Group 171">
              <a:extLst>
                <a:ext uri="{FF2B5EF4-FFF2-40B4-BE49-F238E27FC236}">
                  <a16:creationId xmlns:a16="http://schemas.microsoft.com/office/drawing/2014/main" id="{F4766AB4-9C6D-4CF2-93E3-05EED29251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7388" y="4447979"/>
              <a:ext cx="1357754" cy="263985"/>
              <a:chOff x="932" y="2975"/>
              <a:chExt cx="1312" cy="241"/>
            </a:xfrm>
          </p:grpSpPr>
          <p:sp>
            <p:nvSpPr>
              <p:cNvPr id="279" name="AutoShape 172 2 2">
                <a:extLst>
                  <a:ext uri="{FF2B5EF4-FFF2-40B4-BE49-F238E27FC236}">
                    <a16:creationId xmlns:a16="http://schemas.microsoft.com/office/drawing/2014/main" id="{3F2B62E4-BE4A-4FCF-8B62-D313D5C86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2975"/>
                <a:ext cx="307" cy="139"/>
              </a:xfrm>
              <a:prstGeom prst="roundRect">
                <a:avLst>
                  <a:gd name="adj" fmla="val 16667"/>
                </a:avLst>
              </a:prstGeom>
              <a:noFill/>
              <a:ln w="5715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0" name="Freeform 173 2 2" descr="Granite">
                <a:extLst>
                  <a:ext uri="{FF2B5EF4-FFF2-40B4-BE49-F238E27FC236}">
                    <a16:creationId xmlns:a16="http://schemas.microsoft.com/office/drawing/2014/main" id="{FD00D71E-8BC7-4249-8282-80DC8661D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" y="3060"/>
                <a:ext cx="1312" cy="156"/>
              </a:xfrm>
              <a:custGeom>
                <a:avLst/>
                <a:gdLst/>
                <a:ahLst/>
                <a:cxnLst>
                  <a:cxn ang="0">
                    <a:pos x="100" y="156"/>
                  </a:cxn>
                  <a:cxn ang="0">
                    <a:pos x="100" y="88"/>
                  </a:cxn>
                  <a:cxn ang="0">
                    <a:pos x="1212" y="88"/>
                  </a:cxn>
                  <a:cxn ang="0">
                    <a:pos x="1212" y="156"/>
                  </a:cxn>
                  <a:cxn ang="0">
                    <a:pos x="1312" y="156"/>
                  </a:cxn>
                  <a:cxn ang="0">
                    <a:pos x="1312" y="0"/>
                  </a:cxn>
                  <a:cxn ang="0">
                    <a:pos x="0" y="0"/>
                  </a:cxn>
                  <a:cxn ang="0">
                    <a:pos x="0" y="156"/>
                  </a:cxn>
                  <a:cxn ang="0">
                    <a:pos x="100" y="156"/>
                  </a:cxn>
                </a:cxnLst>
                <a:rect l="0" t="0" r="r" b="b"/>
                <a:pathLst>
                  <a:path w="1312" h="156">
                    <a:moveTo>
                      <a:pt x="100" y="156"/>
                    </a:moveTo>
                    <a:lnTo>
                      <a:pt x="100" y="88"/>
                    </a:lnTo>
                    <a:lnTo>
                      <a:pt x="1212" y="88"/>
                    </a:lnTo>
                    <a:lnTo>
                      <a:pt x="1212" y="156"/>
                    </a:lnTo>
                    <a:lnTo>
                      <a:pt x="1312" y="156"/>
                    </a:lnTo>
                    <a:lnTo>
                      <a:pt x="1312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100" y="156"/>
                    </a:lnTo>
                    <a:close/>
                  </a:path>
                </a:pathLst>
              </a:custGeom>
              <a:blipFill dpi="0" rotWithShape="1">
                <a:blip r:embed="rId7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3" name="Group 178">
              <a:extLst>
                <a:ext uri="{FF2B5EF4-FFF2-40B4-BE49-F238E27FC236}">
                  <a16:creationId xmlns:a16="http://schemas.microsoft.com/office/drawing/2014/main" id="{B53EF5BD-196F-442F-9E6F-8597DCAB6D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4368" y="5153401"/>
              <a:ext cx="81027" cy="1245442"/>
              <a:chOff x="4310" y="2095"/>
              <a:chExt cx="74" cy="1137"/>
            </a:xfrm>
          </p:grpSpPr>
          <p:sp>
            <p:nvSpPr>
              <p:cNvPr id="277" name="Line 179 2 2">
                <a:extLst>
                  <a:ext uri="{FF2B5EF4-FFF2-40B4-BE49-F238E27FC236}">
                    <a16:creationId xmlns:a16="http://schemas.microsoft.com/office/drawing/2014/main" id="{3E86EE85-5451-4C3A-B574-2D896D8AE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8" name="Line 180 2 2">
                <a:extLst>
                  <a:ext uri="{FF2B5EF4-FFF2-40B4-BE49-F238E27FC236}">
                    <a16:creationId xmlns:a16="http://schemas.microsoft.com/office/drawing/2014/main" id="{A20C81ED-F989-4AAC-A46D-DC09365FA4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4" name="Group 181">
              <a:extLst>
                <a:ext uri="{FF2B5EF4-FFF2-40B4-BE49-F238E27FC236}">
                  <a16:creationId xmlns:a16="http://schemas.microsoft.com/office/drawing/2014/main" id="{577446F9-4039-4E58-A426-448997EA8C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>
              <a:off x="4728265" y="4981464"/>
              <a:ext cx="196072" cy="195998"/>
              <a:chOff x="4380" y="3764"/>
              <a:chExt cx="388" cy="388"/>
            </a:xfrm>
          </p:grpSpPr>
          <p:sp>
            <p:nvSpPr>
              <p:cNvPr id="275" name="Arc 182 2 2">
                <a:extLst>
                  <a:ext uri="{FF2B5EF4-FFF2-40B4-BE49-F238E27FC236}">
                    <a16:creationId xmlns:a16="http://schemas.microsoft.com/office/drawing/2014/main" id="{7DD78001-A916-4BED-9237-A446DADB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6" name="Arc 183 2 2">
                <a:extLst>
                  <a:ext uri="{FF2B5EF4-FFF2-40B4-BE49-F238E27FC236}">
                    <a16:creationId xmlns:a16="http://schemas.microsoft.com/office/drawing/2014/main" id="{B694F050-1AE9-4CFE-AF95-7D1DB315A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5" name="Group 184">
              <a:extLst>
                <a:ext uri="{FF2B5EF4-FFF2-40B4-BE49-F238E27FC236}">
                  <a16:creationId xmlns:a16="http://schemas.microsoft.com/office/drawing/2014/main" id="{D01D99F0-38BB-4A35-9EA2-E4FB8D231D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467685" y="4798585"/>
              <a:ext cx="81058" cy="456600"/>
              <a:chOff x="4310" y="2095"/>
              <a:chExt cx="74" cy="1137"/>
            </a:xfrm>
          </p:grpSpPr>
          <p:sp>
            <p:nvSpPr>
              <p:cNvPr id="273" name="Line 185 2 2">
                <a:extLst>
                  <a:ext uri="{FF2B5EF4-FFF2-40B4-BE49-F238E27FC236}">
                    <a16:creationId xmlns:a16="http://schemas.microsoft.com/office/drawing/2014/main" id="{32E34E6D-289C-4753-B446-0DDF02475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4" name="Line 186 2 2">
                <a:extLst>
                  <a:ext uri="{FF2B5EF4-FFF2-40B4-BE49-F238E27FC236}">
                    <a16:creationId xmlns:a16="http://schemas.microsoft.com/office/drawing/2014/main" id="{5146DB03-0C7A-42C3-8A6C-9090716A6D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C729B5B3-8A0E-478F-A76A-62C015590016}"/>
                </a:ext>
              </a:extLst>
            </p:cNvPr>
            <p:cNvGrpSpPr/>
            <p:nvPr/>
          </p:nvGrpSpPr>
          <p:grpSpPr>
            <a:xfrm>
              <a:off x="1601087" y="7152444"/>
              <a:ext cx="3497312" cy="613410"/>
              <a:chOff x="5553026" y="4491990"/>
              <a:chExt cx="3497312" cy="613410"/>
            </a:xfrm>
          </p:grpSpPr>
          <p:grpSp>
            <p:nvGrpSpPr>
              <p:cNvPr id="196" name="Group 144">
                <a:extLst>
                  <a:ext uri="{FF2B5EF4-FFF2-40B4-BE49-F238E27FC236}">
                    <a16:creationId xmlns:a16="http://schemas.microsoft.com/office/drawing/2014/main" id="{FA86264D-8509-4566-8CF9-E56904EB0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31884" y="4491990"/>
                <a:ext cx="3118454" cy="613410"/>
                <a:chOff x="1920" y="3764"/>
                <a:chExt cx="2848" cy="560"/>
              </a:xfrm>
            </p:grpSpPr>
            <p:sp>
              <p:nvSpPr>
                <p:cNvPr id="266" name="Line 145 2 2">
                  <a:extLst>
                    <a:ext uri="{FF2B5EF4-FFF2-40B4-BE49-F238E27FC236}">
                      <a16:creationId xmlns:a16="http://schemas.microsoft.com/office/drawing/2014/main" id="{5A105E5B-D2C1-46B0-B990-3BE146D57E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76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Line 146 2 2">
                  <a:extLst>
                    <a:ext uri="{FF2B5EF4-FFF2-40B4-BE49-F238E27FC236}">
                      <a16:creationId xmlns:a16="http://schemas.microsoft.com/office/drawing/2014/main" id="{5CDD7E09-977C-4102-8221-DDFB30BD02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92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68" name="Group 147">
                  <a:extLst>
                    <a:ext uri="{FF2B5EF4-FFF2-40B4-BE49-F238E27FC236}">
                      <a16:creationId xmlns:a16="http://schemas.microsoft.com/office/drawing/2014/main" id="{883ABB80-0902-4AEC-8C02-48111C33D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80" y="3764"/>
                  <a:ext cx="388" cy="388"/>
                  <a:chOff x="4380" y="3764"/>
                  <a:chExt cx="388" cy="388"/>
                </a:xfrm>
              </p:grpSpPr>
              <p:sp>
                <p:nvSpPr>
                  <p:cNvPr id="271" name="Arc 148 2 2">
                    <a:extLst>
                      <a:ext uri="{FF2B5EF4-FFF2-40B4-BE49-F238E27FC236}">
                        <a16:creationId xmlns:a16="http://schemas.microsoft.com/office/drawing/2014/main" id="{20230A66-C4FD-4F79-B227-1CF35C752B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Arc 149 2 2">
                    <a:extLst>
                      <a:ext uri="{FF2B5EF4-FFF2-40B4-BE49-F238E27FC236}">
                        <a16:creationId xmlns:a16="http://schemas.microsoft.com/office/drawing/2014/main" id="{E7FCD511-C590-481E-AE59-F378317576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9" name="Line 150 2 2">
                  <a:extLst>
                    <a:ext uri="{FF2B5EF4-FFF2-40B4-BE49-F238E27FC236}">
                      <a16:creationId xmlns:a16="http://schemas.microsoft.com/office/drawing/2014/main" id="{18DD0D56-BB34-44B1-AAE8-EE39FFFB63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08" y="4140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Line 151 2 2">
                  <a:extLst>
                    <a:ext uri="{FF2B5EF4-FFF2-40B4-BE49-F238E27FC236}">
                      <a16:creationId xmlns:a16="http://schemas.microsoft.com/office/drawing/2014/main" id="{7C300C4C-D24A-49FF-8C6A-521655CC16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68" y="4144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02" name="Arc 164 2 2">
                <a:extLst>
                  <a:ext uri="{FF2B5EF4-FFF2-40B4-BE49-F238E27FC236}">
                    <a16:creationId xmlns:a16="http://schemas.microsoft.com/office/drawing/2014/main" id="{506BFD1A-448A-4B68-A481-C40F136B6A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53026" y="4495276"/>
                <a:ext cx="378857" cy="55316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0" name="Arc 165 2 2">
                <a:extLst>
                  <a:ext uri="{FF2B5EF4-FFF2-40B4-BE49-F238E27FC236}">
                    <a16:creationId xmlns:a16="http://schemas.microsoft.com/office/drawing/2014/main" id="{86BF2795-9366-41DA-B4CB-BA9AB0DE6B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51573" y="4673822"/>
                <a:ext cx="280311" cy="37790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1" name="Arc 166 2 2">
                <a:extLst>
                  <a:ext uri="{FF2B5EF4-FFF2-40B4-BE49-F238E27FC236}">
                    <a16:creationId xmlns:a16="http://schemas.microsoft.com/office/drawing/2014/main" id="{64E52C09-EC7D-4568-816E-E84C6A30F3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28579" y="4627816"/>
                <a:ext cx="296735" cy="420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2" name="Arc 167 2 2">
                <a:extLst>
                  <a:ext uri="{FF2B5EF4-FFF2-40B4-BE49-F238E27FC236}">
                    <a16:creationId xmlns:a16="http://schemas.microsoft.com/office/drawing/2014/main" id="{88091511-FABE-45F4-8138-9C6DE9E2E7B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08870" y="4588383"/>
                <a:ext cx="313159" cy="46005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4" name="Arc 168 2 2">
                <a:extLst>
                  <a:ext uri="{FF2B5EF4-FFF2-40B4-BE49-F238E27FC236}">
                    <a16:creationId xmlns:a16="http://schemas.microsoft.com/office/drawing/2014/main" id="{9F8F8208-0120-4F5F-B98E-38FDC23E618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85875" y="4548949"/>
                <a:ext cx="332869" cy="49620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65" name="Rectangle 189 2 2">
                <a:extLst>
                  <a:ext uri="{FF2B5EF4-FFF2-40B4-BE49-F238E27FC236}">
                    <a16:creationId xmlns:a16="http://schemas.microsoft.com/office/drawing/2014/main" id="{8FF037D6-A197-41F4-85B5-5E7244312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2110" y="4505134"/>
                <a:ext cx="394187" cy="15773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4F7421-968F-44B3-B503-33DBB6389071}"/>
                </a:ext>
              </a:extLst>
            </p:cNvPr>
            <p:cNvSpPr/>
            <p:nvPr/>
          </p:nvSpPr>
          <p:spPr bwMode="auto">
            <a:xfrm>
              <a:off x="916802" y="5684769"/>
              <a:ext cx="143261" cy="4928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01219B-C36E-4F0B-B852-75E855BE98A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409" y="5832115"/>
              <a:ext cx="167564" cy="239086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442.4447"/>
  <p:tag name="LATEXADDIN" val="\documentclass{article}&#10;\usepackage{amsmath}&#10;\usepackage{xcolor}&#10;\pagestyle{empty}&#10;\begin{document}&#10;&#10;\definecolor{Monred}{RGB}{172,0,0}&#10;&#10;$$A_{opening}$$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547.057"/>
  <p:tag name="LATEXADDIN" val="\documentclass{article}&#10;\usepackage{amsmath}&#10;\usepackage{xcolor}&#10;\pagestyle{empty}&#10;\begin{document}&#10;&#10;\definecolor{Monred}{RGB}{172,0,0}&#10;&#10;&#10;Both images maintain AguaClara's standard slot width ratio of $1$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= 2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&lt; 2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243.7195"/>
  <p:tag name="LATEXADDIN" val="\documentclass{article}&#10;\usepackage{amsmath}&#10;\usepackage{xcolor}&#10;\pagestyle{empty}&#10;\begin{document}&#10;&#10;\definecolor{Monred}{RGB}{172,0,0}&#10;&#10;$$A_{VC}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65.3918"/>
  <p:tag name="LATEXADDIN" val="\documentclass{article}&#10;\usepackage{amsmath}&#10;\usepackage{xcolor}&#10;\pagestyle{empty}&#10;\begin{document}&#10;&#10;\definecolor{Monred}{RGB}{172,0,0}&#10;&#10;&#10;$$\Delta h = \frac{\bar v_{out}^2}{2g} + h_L$$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3350.581"/>
  <p:tag name="LATEXADDIN" val="\documentclass{article}&#10;\usepackage{amsmath}&#10;\usepackage{xcolor}&#10;\pagestyle{empty}&#10;\begin{document}&#10;&#10;\definecolor{Monred}{RGB}{172,0,0}&#10;&#10;&#10;$L_{Tank}$ is the length of the tank which goes the page.&#10;&#10;&#10;$K_e$ is the aggregate minor loss coefficient of the drain system.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"/>
  <p:tag name="LAYER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&#10;h_L&#10;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33.108"/>
  <p:tag name="LATEXADDIN" val="\documentclass{article}&#10;\usepackage{amsmath}&#10;\usepackage{xcolor}&#10;\pagestyle{empty}&#10;\begin{document}&#10;&#10;\definecolor{Monred}{RGB}{172,0,0}&#10;&#10;&#10;$$\Delta h = \frac{\bar v_{out}^2}{2g} + h_e + h_f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34.533"/>
  <p:tag name="LATEXADDIN" val="\documentclass{article}&#10;\usepackage{amsmath}&#10;\usepackage{xcolor}&#10;\pagestyle{empty}&#10;\begin{document}&#10;&#10;\definecolor{Monred}{RGB}{172,0,0}&#10;&#10;&#10;$$\Delta h = \frac{\bar v_{out}^2}{2g} + \left( \sum K \right) \frac{\bar v_{out}^2}{2g} + h_f$$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2174.728"/>
  <p:tag name="LATEXADDIN" val="\documentclass{article}&#10;\usepackage{amsmath}&#10;\usepackage{xcolor}&#10;\pagestyle{empty}&#10;\begin{document}&#10;&#10;\definecolor{Monred}{RGB}{172,0,0}&#10;&#10;$$&#10;G = \frac{v_B - v_A}{\Delta h} = \frac{\Delta v}{\Delta h}, \,\,\,\,\, G \, {\rm has \, units \, of \,} \frac{1}{[T]}&#10;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03.4495"/>
  <p:tag name="LATEXADDIN" val="\documentclass{article}&#10;\usepackage{amsmath}&#10;\usepackage{xcolor}&#10;\pagestyle{empty}&#10;\begin{document}&#10;&#10;\definecolor{Monred}{RGB}{172,0,0}&#10;&#10;point B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11.6985"/>
  <p:tag name="LATEXADDIN" val="\documentclass{article}&#10;\usepackage{amsmath}&#10;\usepackage{xcolor}&#10;\pagestyle{empty}&#10;\begin{document}&#10;&#10;\definecolor{Monred}{RGB}{172,0,0}&#10;&#10;point A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54.556"/>
  <p:tag name="LATEXADDIN" val="\documentclass{article}&#10;\usepackage{amsmath}&#10;\usepackage{xcolor}&#10;\pagestyle{empty}&#10;\begin{document}&#10;&#10;\definecolor{Monred}{RGB}{172,0,0}&#10;&#10;&#10;$$\Delta h = \left( \sum K + 1 \right) \frac{\bar v_{out}^2}{2g} + h_f$$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19.385"/>
  <p:tag name="LATEXADDIN" val="\documentclass{article}&#10;\usepackage{amsmath}&#10;\usepackage{xcolor}&#10;\pagestyle{empty}&#10;\begin{document}&#10;&#10;\definecolor{Monred}{RGB}{172,0,0}&#10;&#10;System at time $0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02.8871"/>
  <p:tag name="LATEXADDIN" val="\documentclass{article}&#10;\usepackage{amsmath}&#10;\usepackage{xcolor}&#10;\pagestyle{empty}&#10;\begin{document}&#10;&#10;\definecolor{Monred}{RGB}{172,0,0}&#10;&#10;System at time $t$&#10;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&#10;$$\color{white}{&#10;v_A&#10;}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&#10;$$\color{white}{&#10;v_A&#10;}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40.083"/>
  <p:tag name="LATEXADDIN" val="\documentclass{article}&#10;\usepackage{amsmath}&#10;\usepackage{xcolor}&#10;\pagestyle{empty}&#10;\begin{document}&#10;&#10;\definecolor{Monred}{RGB}{172,0,0}&#10;&#10;&#10;$$\Delta h = \left( \sum K \right) \frac{\bar v_{out}^2}{2g} + h_f$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523.06"/>
  <p:tag name="LATEXADDIN" val="\documentclass{article}&#10;\usepackage{amsmath}&#10;\usepackage{xcolor}&#10;\pagestyle{empty}&#10;\begin{document}&#10;&#10;\definecolor{Monred}{RGB}{172,0,0}&#10;&#10;&#10;Jet expansion rule of thumb&#10;&#10;\end{document}"/>
  <p:tag name="IGUANATEXSIZE" val="25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8.6577"/>
  <p:tag name="LATEXADDIN" val="\documentclass{article}&#10;\usepackage{amsmath}&#10;\usepackage{xcolor}&#10;\pagestyle{empty}&#10;\begin{document}&#10;&#10;\definecolor{Monred}{RGB}{172,0,0}&#10;&#10;&#10;\noindent Jet expansion\\&#10;after a baffle&#10;&#10;\end{document}"/>
  <p:tag name="IGUANATEXSIZE" val="25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pagestyle{empty}&#10;\begin{document}&#10;&#10;\definecolor{Monred}{RGB}{172,0,0}&#10;&#10;Top baffles&#10;&#10;&#10;&#10;\end{document}"/>
  <p:tag name="IGUANATEXSIZE" val="25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864.6419"/>
  <p:tag name="LATEXADDIN" val="\documentclass{article}&#10;\usepackage{amsmath}&#10;\usepackage{xcolor}&#10;\pagestyle{empty}&#10;\begin{document}&#10;&#10;\definecolor{Monred}{RGB}{172,0,0}&#10;&#10;\noindent Set of obstacles,\\&#10;3 per baffle in \\&#10;this design&#10;&#10;&#10;\end{document}"/>
  <p:tag name="IGUANATEXSIZE" val="25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792.6509"/>
  <p:tag name="LATEXADDIN" val="\documentclass{article}&#10;\usepackage{amsmath}&#10;\usepackage{xcolor}&#10;\pagestyle{empty}&#10;\begin{document}&#10;&#10;\definecolor{Monred}{RGB}{172,0,0}&#10;&#10;\noindent Single obstacle&#10;&#10;&#10;\end{document}"/>
  <p:tag name="IGUANATEXSIZE" val="25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6.6517"/>
  <p:tag name="LATEXADDIN" val="\documentclass{article}&#10;\usepackage{amsmath}&#10;\usepackage{xcolor}&#10;\pagestyle{empty}&#10;\begin{document}&#10;&#10;\definecolor{Monred}{RGB}{172,0,0}&#10;&#10;\noindent Bottom baffles&#10;&#10;&#10;\end{document}"/>
  <p:tag name="IGUANATEXSIZE" val="25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74.9156"/>
  <p:tag name="LATEXADDIN" val="\documentclass{article}&#10;\usepackage{amsmath}&#10;\usepackage{xcolor}&#10;\pagestyle{empty}&#10;\begin{document}&#10;&#10;\definecolor{Monred}{RGB}{172,0,0}&#10;&#10;&#10;No obstacles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834.6457"/>
  <p:tag name="LATEXADDIN" val="\documentclass{article}&#10;\usepackage{amsmath}&#10;\usepackage{xcolor}&#10;\pagestyle{empty}&#10;\begin{document}&#10;&#10;\definecolor{Monred}{RGB}{172,0,0}&#10;&#10;&#10;1 obstacle \\ per baffle space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290.964"/>
  <p:tag name="LATEXADDIN" val="\documentclass{article}&#10;\usepackage{amsmath}&#10;\usepackage{xcolor}&#10;\pagestyle{empty}&#10;\begin{document}&#10;&#10;&#10;\definecolor{Monred}{RGB}{172,0,0}&#10;&#10;&#10;\noindent The volume between two baffles is called a baffle space. Mathematically, one baffle space is the volume occupied by the height of water times the width of a channel times the spacing between two baffles, $H \cdot W \cdot S$. &#10;&#10;\end{document}"/>
  <p:tag name="IGUANATEXSIZE" val="20"/>
  <p:tag name="IGUANATEXCURSOR" val="2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09.1864"/>
  <p:tag name="LATEXADDIN" val="\documentclass{article}&#10;\usepackage{amsmath}&#10;\usepackage{xcolor}&#10;\pagestyle{empty}&#10;\begin{document}&#10;&#10;\definecolor{Monred}{RGB}{172,0,0}&#10;&#10;\color{Monred}{Obstacles}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10062</TotalTime>
  <Words>414</Words>
  <Application>Microsoft Office PowerPoint</Application>
  <PresentationFormat>Widescreen</PresentationFormat>
  <Paragraphs>125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216</cp:revision>
  <dcterms:created xsi:type="dcterms:W3CDTF">2018-04-01T13:05:30Z</dcterms:created>
  <dcterms:modified xsi:type="dcterms:W3CDTF">2018-06-11T16:44:36Z</dcterms:modified>
</cp:coreProperties>
</file>